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6" r:id="rId3"/>
    <p:sldId id="269" r:id="rId4"/>
    <p:sldId id="257" r:id="rId5"/>
    <p:sldId id="267" r:id="rId6"/>
    <p:sldId id="271" r:id="rId7"/>
    <p:sldId id="270" r:id="rId8"/>
    <p:sldId id="258" r:id="rId9"/>
    <p:sldId id="264" r:id="rId10"/>
    <p:sldId id="260" r:id="rId11"/>
    <p:sldId id="265" r:id="rId12"/>
    <p:sldId id="259" r:id="rId13"/>
    <p:sldId id="261" r:id="rId14"/>
    <p:sldId id="262" r:id="rId15"/>
    <p:sldId id="268" r:id="rId16"/>
    <p:sldId id="263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0F1E-C66B-4816-803C-78306BBA5511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C4B3-EBF3-45E3-ABE3-93757292E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CD7F-3482-45C0-84C6-48795489571B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CA77-6C6C-48CD-80BB-966525126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23FC-FD9F-445D-83DA-1C76643C3EBB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C556-8EAA-441A-8C36-9512BE593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23AC-C931-4F77-A8CE-ED5A1EBD7530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4B376-638E-46D3-9839-6A659BDE3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B77F-4DC3-4411-BFC6-B79262301DE6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C2DF-E6D7-4257-9DDB-55F938B8F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1CDD-B675-485C-B115-242A827DF02D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6390-56FB-4502-8ADD-A9C3D51BD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0BE5-1AD0-4F35-956A-382F59B2D652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ABEA-6669-42E7-82C5-FEFD94611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16BA-6053-4131-A566-98B999A49C08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81B2-1B87-47EF-A214-3BBD568C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D723-5686-4BD6-A236-3C4F6D70D808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F26F-1805-4974-AD6A-BF20F933C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D071-A93E-43F6-B109-3DF8AB991CFA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09E55-EBD8-4874-95F0-DF6D4B5D7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09DE-12DB-4AC0-9F12-D302EDB01014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59C6-1B7B-4486-9B88-FC3A91ECD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A3CCCB-9ED6-4D48-ADED-B16C6D9EA684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A0895F-7DE1-47E7-878C-4DD6F879D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Районная акция «Память»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73238"/>
            <a:ext cx="7785100" cy="3236912"/>
          </a:xfrm>
          <a:noFill/>
          <a:ln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55650" y="4508500"/>
            <a:ext cx="61023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/>
              <a:t>Автор: </a:t>
            </a:r>
            <a:r>
              <a:rPr lang="ru-RU"/>
              <a:t>Магдайчук Максим,</a:t>
            </a:r>
          </a:p>
          <a:p>
            <a:r>
              <a:rPr lang="ru-RU"/>
              <a:t> ученик 5 класса МОКУ Струговская ООШ</a:t>
            </a:r>
          </a:p>
          <a:p>
            <a:endParaRPr lang="ru-RU"/>
          </a:p>
          <a:p>
            <a:r>
              <a:rPr lang="ru-RU" u="sng">
                <a:solidFill>
                  <a:srgbClr val="FFFFFF"/>
                </a:solidFill>
              </a:rPr>
              <a:t>Руководитель: </a:t>
            </a:r>
            <a:r>
              <a:rPr lang="ru-RU"/>
              <a:t>Кузнецова С.А., учитель русского языка и литературы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Орден Ленина</a:t>
            </a:r>
            <a:endParaRPr lang="ru-RU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555875" y="1628775"/>
            <a:ext cx="3887788" cy="47085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2" descr="C:\Users\ВАСЯ\Desktop\Годына Дмитрий Дмитриевич\Фотографии и фокументы\Годына_Орден Лен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268413"/>
            <a:ext cx="5040312" cy="881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3008313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Орден «Отечественной войны </a:t>
            </a:r>
            <a:r>
              <a:rPr lang="en-US" dirty="0" smtClean="0"/>
              <a:t>II </a:t>
            </a:r>
            <a:r>
              <a:rPr lang="ru-RU" dirty="0" smtClean="0"/>
              <a:t>степени»</a:t>
            </a:r>
            <a:endParaRPr lang="ru-RU" dirty="0"/>
          </a:p>
        </p:txBody>
      </p:sp>
      <p:pic>
        <p:nvPicPr>
          <p:cNvPr id="22530" name="Picture 2" descr="C:\Users\ВАСЯ\Desktop\Годына Дмитрий Дмитриевич\Фотографии и фокументы\Годына 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9875" y="273050"/>
            <a:ext cx="4102100" cy="5853113"/>
          </a:xfrm>
        </p:spPr>
      </p:pic>
      <p:sp>
        <p:nvSpPr>
          <p:cNvPr id="22531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2" descr="C:\Users\ВАСЯ\Desktop\Годына Дмитрий Дмитриевич\Фотографии и фокументы\Годы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0" y="1600200"/>
            <a:ext cx="33020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Юбилейные медали</a:t>
            </a:r>
          </a:p>
        </p:txBody>
      </p:sp>
      <p:pic>
        <p:nvPicPr>
          <p:cNvPr id="24578" name="Picture 2" descr="C:\Users\ВАСЯ\Desktop\Годына Дмитрий Дмитриевич\Фотографии и фокументы\Годын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0" y="1600200"/>
            <a:ext cx="33020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3050"/>
            <a:ext cx="1053753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2" name="Текст 3"/>
          <p:cNvSpPr>
            <a:spLocks noGrp="1"/>
          </p:cNvSpPr>
          <p:nvPr>
            <p:ph type="body" idx="2"/>
          </p:nvPr>
        </p:nvSpPr>
        <p:spPr>
          <a:xfrm>
            <a:off x="2987824" y="1524000"/>
            <a:ext cx="477689" cy="46021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Picture 2" descr="C:\Users\ВАСЯ\Desktop\Годына Дмитрий Дмитриевич\Фотографии и фокументы\Годына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3728" y="260648"/>
            <a:ext cx="4464050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Picture 2" descr="C:\Users\ВАСЯ\Desktop\Годына Дмитрий Дмитриевич\Фотографии и фокументы\Годына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0" y="1600200"/>
            <a:ext cx="33020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24744"/>
            <a:ext cx="333673" cy="3103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0" name="Текст 3"/>
          <p:cNvSpPr>
            <a:spLocks noGrp="1"/>
          </p:cNvSpPr>
          <p:nvPr>
            <p:ph type="body" idx="2"/>
          </p:nvPr>
        </p:nvSpPr>
        <p:spPr>
          <a:xfrm>
            <a:off x="2771800" y="1524000"/>
            <a:ext cx="693713" cy="460216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7651" name="Picture 2" descr="C:\Users\ВАСЯ\Desktop\Годына Дмитрий Дмитриевич\Фотографии и фокументы\Годына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7744" y="44624"/>
            <a:ext cx="3743325" cy="6285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3050"/>
            <a:ext cx="1413793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4" name="Текст 3"/>
          <p:cNvSpPr>
            <a:spLocks noGrp="1"/>
          </p:cNvSpPr>
          <p:nvPr>
            <p:ph type="body" idx="2"/>
          </p:nvPr>
        </p:nvSpPr>
        <p:spPr>
          <a:xfrm>
            <a:off x="2195736" y="1524000"/>
            <a:ext cx="1269777" cy="460216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8675" name="Picture 2" descr="C:\Users\ВАСЯ\Desktop\Годына Дмитрий Дмитриевич\Фотографии и фокументы\Годына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712" y="260350"/>
            <a:ext cx="4536504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1731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Г</a:t>
            </a:r>
            <a:r>
              <a:rPr lang="ru-RU" dirty="0" err="1" smtClean="0"/>
              <a:t>одына</a:t>
            </a:r>
            <a:r>
              <a:rPr lang="ru-RU" dirty="0" smtClean="0"/>
              <a:t> Д.Д.(фото  времен ВОВ)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3357563"/>
            <a:ext cx="2951163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5" name="Picture 2" descr="C:\Users\ВАСЯ\Desktop\Годына Дмитрий Дмитриевич\Фотографии и фокументы\Годына Д.Д. фото времен В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557338"/>
            <a:ext cx="540067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Годына</a:t>
            </a:r>
            <a:r>
              <a:rPr lang="ru-RU" dirty="0" smtClean="0"/>
              <a:t> Д.Д. с другом </a:t>
            </a:r>
            <a:r>
              <a:rPr lang="ru-RU" dirty="0" err="1"/>
              <a:t>Колодко</a:t>
            </a:r>
            <a:r>
              <a:rPr lang="ru-RU" dirty="0"/>
              <a:t> М.А. </a:t>
            </a:r>
            <a:r>
              <a:rPr lang="ru-RU" dirty="0" smtClean="0"/>
              <a:t>(фото 40-х </a:t>
            </a:r>
            <a:r>
              <a:rPr lang="ru-RU" b="0" dirty="0" smtClean="0"/>
              <a:t>годов)</a:t>
            </a:r>
            <a:endParaRPr lang="ru-RU" b="0" dirty="0"/>
          </a:p>
        </p:txBody>
      </p:sp>
      <p:pic>
        <p:nvPicPr>
          <p:cNvPr id="14338" name="Picture 2" descr="C:\Users\ВАСЯ\Desktop\Годына Дмитрий Дмитриевич\Фотографии и фокументы\Колодко МА  и Годына ДД, к. 1940-х гг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03588" y="2033588"/>
            <a:ext cx="2536825" cy="384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2" name="Picture 2" descr="C:\Users\ВАСЯ\Desktop\Годына Дмитрий Дмитриевич\Фотографии и фокументы\Верхний ряд, в центре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0363" y="2109788"/>
            <a:ext cx="5883275" cy="3689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2" descr="C:\Users\ВАСЯ\Desktop\Годына Дмитрий Дмитриевич\Фотографии и фокументы\Годына Д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67038" y="1600200"/>
            <a:ext cx="320992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 женой и детьми</a:t>
            </a:r>
            <a:endParaRPr lang="ru-RU" dirty="0"/>
          </a:p>
        </p:txBody>
      </p:sp>
      <p:pic>
        <p:nvPicPr>
          <p:cNvPr id="17410" name="Picture 2" descr="C:\Users\ВАСЯ\Desktop\Годына Дмитрий Дмитриевич\Фотографии и фокументы\С женой и детьм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1600200"/>
            <a:ext cx="31242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 внуком Дмитрием на Митинге.1980г.</a:t>
            </a:r>
            <a:endParaRPr lang="ru-RU" dirty="0"/>
          </a:p>
        </p:txBody>
      </p:sp>
      <p:pic>
        <p:nvPicPr>
          <p:cNvPr id="18434" name="Picture 2" descr="C:\Users\ВАСЯ\Desktop\Годына Дмитрий Дмитриевич\Фотографии и фокументы\На митинге с внуком Дмитрием, 1980 гг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600200"/>
            <a:ext cx="71628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Награды</a:t>
            </a:r>
            <a:endParaRPr lang="ru-RU" dirty="0"/>
          </a:p>
        </p:txBody>
      </p:sp>
      <p:pic>
        <p:nvPicPr>
          <p:cNvPr id="19458" name="Picture 2" descr="C:\Users\ВАСЯ\Desktop\Годына Дмитрий Дмитриевич\Фотографии и фокументы\IMG_32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9225" y="1600200"/>
            <a:ext cx="630555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3154928" cy="1694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«За участие в боевых действиях против японских  империалистов»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 flipV="1">
            <a:off x="12493625" y="4437063"/>
            <a:ext cx="142875" cy="144462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0483" name="Picture 2" descr="C:\Users\ВАСЯ\Desktop\Годына Дмитрий Дмитриевич\Фотографии и фокументы\Годына 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9875" y="273050"/>
            <a:ext cx="4102100" cy="5853113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253</TotalTime>
  <Words>79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Районная акция «Память»</vt:lpstr>
      <vt:lpstr>Годына Д.Д.(фото  времен ВОВ)</vt:lpstr>
      <vt:lpstr>Годына Д.Д. с другом Колодко М.А. (фото 40-х годов)</vt:lpstr>
      <vt:lpstr>Презентация PowerPoint</vt:lpstr>
      <vt:lpstr>Презентация PowerPoint</vt:lpstr>
      <vt:lpstr>С женой и детьми</vt:lpstr>
      <vt:lpstr>С внуком Дмитрием на Митинге.1980г.</vt:lpstr>
      <vt:lpstr>Награды</vt:lpstr>
      <vt:lpstr>«За участие в боевых действиях против японских  империалистов»</vt:lpstr>
      <vt:lpstr>Орден Ленина</vt:lpstr>
      <vt:lpstr>Орден «Отечественной войны II степени»</vt:lpstr>
      <vt:lpstr>Презентация PowerPoint</vt:lpstr>
      <vt:lpstr>Юбилейные медали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Вася</cp:lastModifiedBy>
  <cp:revision>9</cp:revision>
  <dcterms:created xsi:type="dcterms:W3CDTF">2015-04-04T22:19:29Z</dcterms:created>
  <dcterms:modified xsi:type="dcterms:W3CDTF">2004-12-31T15:58:01Z</dcterms:modified>
</cp:coreProperties>
</file>