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2" r:id="rId2"/>
    <p:sldId id="256" r:id="rId3"/>
    <p:sldId id="269" r:id="rId4"/>
    <p:sldId id="257" r:id="rId5"/>
    <p:sldId id="267" r:id="rId6"/>
    <p:sldId id="271" r:id="rId7"/>
    <p:sldId id="270" r:id="rId8"/>
    <p:sldId id="258" r:id="rId9"/>
    <p:sldId id="264" r:id="rId10"/>
    <p:sldId id="260" r:id="rId11"/>
    <p:sldId id="265" r:id="rId12"/>
    <p:sldId id="259" r:id="rId13"/>
    <p:sldId id="261" r:id="rId14"/>
    <p:sldId id="262" r:id="rId15"/>
    <p:sldId id="268" r:id="rId16"/>
    <p:sldId id="263" r:id="rId17"/>
    <p:sldId id="266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11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A0F1E-C66B-4816-803C-78306BBA5511}" type="datetimeFigureOut">
              <a:rPr lang="ru-RU"/>
              <a:pPr>
                <a:defRPr/>
              </a:pPr>
              <a:t>01.01.2005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FC4B3-EBF3-45E3-ABE3-93757292EB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3CD7F-3482-45C0-84C6-48795489571B}" type="datetimeFigureOut">
              <a:rPr lang="ru-RU"/>
              <a:pPr>
                <a:defRPr/>
              </a:pPr>
              <a:t>01.01.2005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7CA77-6C6C-48CD-80BB-9665251269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A923FC-FD9F-445D-83DA-1C76643C3EBB}" type="datetimeFigureOut">
              <a:rPr lang="ru-RU"/>
              <a:pPr>
                <a:defRPr/>
              </a:pPr>
              <a:t>01.01.2005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BC556-8EAA-441A-8C36-9512BE5936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9323AC-C931-4F77-A8CE-ED5A1EBD7530}" type="datetimeFigureOut">
              <a:rPr lang="ru-RU"/>
              <a:pPr>
                <a:defRPr/>
              </a:pPr>
              <a:t>01.01.2005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84B376-638E-46D3-9839-6A659BDE32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C5B77F-4DC3-4411-BFC6-B79262301DE6}" type="datetimeFigureOut">
              <a:rPr lang="ru-RU"/>
              <a:pPr>
                <a:defRPr/>
              </a:pPr>
              <a:t>01.01.2005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FC2DF-E6D7-4257-9DDB-55F938B8F1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01CDD-B675-485C-B115-242A827DF02D}" type="datetimeFigureOut">
              <a:rPr lang="ru-RU"/>
              <a:pPr>
                <a:defRPr/>
              </a:pPr>
              <a:t>01.01.2005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696390-56FB-4502-8ADD-A9C3D51BDA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40BE5-1AD0-4F35-956A-382F59B2D652}" type="datetimeFigureOut">
              <a:rPr lang="ru-RU"/>
              <a:pPr>
                <a:defRPr/>
              </a:pPr>
              <a:t>01.01.2005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98ABEA-6669-42E7-82C5-FEFD946113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316BA-6053-4131-A566-98B999A49C08}" type="datetimeFigureOut">
              <a:rPr lang="ru-RU"/>
              <a:pPr>
                <a:defRPr/>
              </a:pPr>
              <a:t>01.01.2005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D81B2-1B87-47EF-A214-3BBD568C79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11D723-5686-4BD6-A236-3C4F6D70D808}" type="datetimeFigureOut">
              <a:rPr lang="ru-RU"/>
              <a:pPr>
                <a:defRPr/>
              </a:pPr>
              <a:t>01.01.2005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5F26F-1805-4974-AD6A-BF20F933CE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6D071-A93E-43F6-B109-3DF8AB991CFA}" type="datetimeFigureOut">
              <a:rPr lang="ru-RU"/>
              <a:pPr>
                <a:defRPr/>
              </a:pPr>
              <a:t>01.01.2005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09E55-EBD8-4874-95F0-DF6D4B5D72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109DE-12DB-4AC0-9F12-D302EDB01014}" type="datetimeFigureOut">
              <a:rPr lang="ru-RU"/>
              <a:pPr>
                <a:defRPr/>
              </a:pPr>
              <a:t>01.01.2005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759C6-1B7B-4486-9B88-FC3A91ECD8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CA3CCCB-9ED6-4D48-ADED-B16C6D9EA684}" type="datetimeFigureOut">
              <a:rPr lang="ru-RU"/>
              <a:pPr>
                <a:defRPr/>
              </a:pPr>
              <a:t>01.01.2005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DA0895F-7DE1-47E7-878C-4DD6F879D4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7" r:id="rId1"/>
    <p:sldLayoutId id="2147483706" r:id="rId2"/>
    <p:sldLayoutId id="2147483708" r:id="rId3"/>
    <p:sldLayoutId id="2147483705" r:id="rId4"/>
    <p:sldLayoutId id="2147483704" r:id="rId5"/>
    <p:sldLayoutId id="2147483703" r:id="rId6"/>
    <p:sldLayoutId id="2147483702" r:id="rId7"/>
    <p:sldLayoutId id="2147483701" r:id="rId8"/>
    <p:sldLayoutId id="2147483700" r:id="rId9"/>
    <p:sldLayoutId id="2147483699" r:id="rId10"/>
    <p:sldLayoutId id="2147483698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fontAlgn="base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 noChangeArrowheads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smtClean="0">
                <a:ln>
                  <a:noFill/>
                </a:ln>
                <a:solidFill>
                  <a:schemeClr val="tx1"/>
                </a:solidFill>
                <a:effectLst/>
              </a:rPr>
              <a:t>Районная акция «Память»</a:t>
            </a:r>
          </a:p>
        </p:txBody>
      </p:sp>
      <p:pic>
        <p:nvPicPr>
          <p:cNvPr id="2" name="Заголовок 1"/>
          <p:cNvPicPr>
            <a:picLocks noGrp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84213" y="1773238"/>
            <a:ext cx="7785100" cy="3236912"/>
          </a:xfrm>
          <a:noFill/>
          <a:ln/>
        </p:spPr>
      </p:pic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755650" y="4508500"/>
            <a:ext cx="6102350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u="sng"/>
              <a:t>Автор: </a:t>
            </a:r>
            <a:r>
              <a:rPr lang="ru-RU"/>
              <a:t>Магдайчук Максим,</a:t>
            </a:r>
          </a:p>
          <a:p>
            <a:r>
              <a:rPr lang="ru-RU"/>
              <a:t> ученик 5 класса МОКУ Струговская ООШ</a:t>
            </a:r>
          </a:p>
          <a:p>
            <a:endParaRPr lang="ru-RU"/>
          </a:p>
          <a:p>
            <a:r>
              <a:rPr lang="ru-RU" u="sng">
                <a:solidFill>
                  <a:srgbClr val="FFFFFF"/>
                </a:solidFill>
              </a:rPr>
              <a:t>Руководитель: </a:t>
            </a:r>
            <a:r>
              <a:rPr lang="ru-RU"/>
              <a:t>Кузнецова С.А., учитель русского языка и литературы</a:t>
            </a:r>
          </a:p>
          <a:p>
            <a:pPr>
              <a:lnSpc>
                <a:spcPct val="80000"/>
              </a:lnSpc>
              <a:spcBef>
                <a:spcPct val="50000"/>
              </a:spcBef>
              <a:buClr>
                <a:srgbClr val="F9F9F9"/>
              </a:buClr>
              <a:buSzPct val="65000"/>
              <a:buFont typeface="Wingdings 2" pitchFamily="18" charset="2"/>
              <a:buNone/>
            </a:pPr>
            <a:endParaRPr lang="ru-RU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Орден Ленина</a:t>
            </a:r>
            <a:endParaRPr lang="ru-RU" dirty="0"/>
          </a:p>
        </p:txBody>
      </p:sp>
      <p:sp>
        <p:nvSpPr>
          <p:cNvPr id="21506" name="Объект 2"/>
          <p:cNvSpPr>
            <a:spLocks noGrp="1"/>
          </p:cNvSpPr>
          <p:nvPr>
            <p:ph idx="1"/>
          </p:nvPr>
        </p:nvSpPr>
        <p:spPr>
          <a:xfrm>
            <a:off x="2555875" y="1628775"/>
            <a:ext cx="3887788" cy="47085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21507" name="Picture 2" descr="C:\Users\ВАСЯ\Desktop\Годына Дмитрий Дмитриевич\Фотографии и фокументы\Годына_Орден Ленин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1268413"/>
            <a:ext cx="5040312" cy="881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132856"/>
            <a:ext cx="3008313" cy="116205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Орден «Отечественной войны </a:t>
            </a:r>
            <a:r>
              <a:rPr lang="en-US" dirty="0" smtClean="0"/>
              <a:t>II </a:t>
            </a:r>
            <a:r>
              <a:rPr lang="ru-RU" dirty="0" smtClean="0"/>
              <a:t>степени»</a:t>
            </a:r>
            <a:endParaRPr lang="ru-RU" dirty="0"/>
          </a:p>
        </p:txBody>
      </p:sp>
      <p:pic>
        <p:nvPicPr>
          <p:cNvPr id="22530" name="Picture 2" descr="C:\Users\ВАСЯ\Desktop\Годына Дмитрий Дмитриевич\Фотографии и фокументы\Годына 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079875" y="273050"/>
            <a:ext cx="4102100" cy="5853113"/>
          </a:xfrm>
        </p:spPr>
      </p:pic>
      <p:sp>
        <p:nvSpPr>
          <p:cNvPr id="22531" name="Текст 4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3554" name="Picture 2" descr="C:\Users\ВАСЯ\Desktop\Годына Дмитрий Дмитриевич\Фотографии и фокументы\Годына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921000" y="1600200"/>
            <a:ext cx="3302000" cy="4708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69676D"/>
                  </a:outerShdw>
                </a:effectLst>
              </a:rPr>
              <a:t>Юбилейные медали</a:t>
            </a:r>
          </a:p>
        </p:txBody>
      </p:sp>
      <p:pic>
        <p:nvPicPr>
          <p:cNvPr id="24578" name="Picture 2" descr="C:\Users\ВАСЯ\Desktop\Годына Дмитрий Дмитриевич\Фотографии и фокументы\Годына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921000" y="1600200"/>
            <a:ext cx="3302000" cy="4708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273050"/>
            <a:ext cx="1053753" cy="116205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5602" name="Текст 3"/>
          <p:cNvSpPr>
            <a:spLocks noGrp="1"/>
          </p:cNvSpPr>
          <p:nvPr>
            <p:ph type="body" idx="2"/>
          </p:nvPr>
        </p:nvSpPr>
        <p:spPr>
          <a:xfrm>
            <a:off x="2987824" y="1524000"/>
            <a:ext cx="477689" cy="460216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25603" name="Picture 2" descr="C:\Users\ВАСЯ\Desktop\Годына Дмитрий Дмитриевич\Фотографии и фокументы\Годына 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23728" y="260648"/>
            <a:ext cx="4464050" cy="58531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6626" name="Picture 2" descr="C:\Users\ВАСЯ\Desktop\Годына Дмитрий Дмитриевич\Фотографии и фокументы\Годына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921000" y="1600200"/>
            <a:ext cx="3302000" cy="4708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0" y="1124744"/>
            <a:ext cx="333673" cy="310356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7650" name="Текст 3"/>
          <p:cNvSpPr>
            <a:spLocks noGrp="1"/>
          </p:cNvSpPr>
          <p:nvPr>
            <p:ph type="body" idx="2"/>
          </p:nvPr>
        </p:nvSpPr>
        <p:spPr>
          <a:xfrm>
            <a:off x="2771800" y="1524000"/>
            <a:ext cx="693713" cy="4602163"/>
          </a:xfrm>
        </p:spPr>
        <p:txBody>
          <a:bodyPr/>
          <a:lstStyle/>
          <a:p>
            <a:endParaRPr lang="ru-RU" dirty="0" smtClean="0"/>
          </a:p>
        </p:txBody>
      </p:sp>
      <p:pic>
        <p:nvPicPr>
          <p:cNvPr id="27651" name="Picture 2" descr="C:\Users\ВАСЯ\Desktop\Годына Дмитрий Дмитриевич\Фотографии и фокументы\Годына 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67744" y="44624"/>
            <a:ext cx="3743325" cy="628516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73050"/>
            <a:ext cx="1413793" cy="116205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8674" name="Текст 3"/>
          <p:cNvSpPr>
            <a:spLocks noGrp="1"/>
          </p:cNvSpPr>
          <p:nvPr>
            <p:ph type="body" idx="2"/>
          </p:nvPr>
        </p:nvSpPr>
        <p:spPr>
          <a:xfrm>
            <a:off x="2195736" y="1524000"/>
            <a:ext cx="1269777" cy="4602163"/>
          </a:xfrm>
        </p:spPr>
        <p:txBody>
          <a:bodyPr/>
          <a:lstStyle/>
          <a:p>
            <a:endParaRPr lang="ru-RU" dirty="0" smtClean="0"/>
          </a:p>
        </p:txBody>
      </p:sp>
      <p:pic>
        <p:nvPicPr>
          <p:cNvPr id="28675" name="Picture 2" descr="C:\Users\ВАСЯ\Desktop\Годына Дмитрий Дмитриевич\Фотографии и фокументы\Годына 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79712" y="260350"/>
            <a:ext cx="4536504" cy="58531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217314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err="1"/>
              <a:t>Г</a:t>
            </a:r>
            <a:r>
              <a:rPr lang="ru-RU" dirty="0" err="1" smtClean="0"/>
              <a:t>одына</a:t>
            </a:r>
            <a:r>
              <a:rPr lang="ru-RU" dirty="0" smtClean="0"/>
              <a:t> Д.Д.(фото  времен ВОВ)</a:t>
            </a:r>
            <a:endParaRPr lang="ru-RU" dirty="0"/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6600" y="3357563"/>
            <a:ext cx="2951163" cy="175260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3315" name="Picture 2" descr="C:\Users\ВАСЯ\Desktop\Годына Дмитрий Дмитриевич\Фотографии и фокументы\Годына Д.Д. фото времен ВОВ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0" y="1557338"/>
            <a:ext cx="5400675" cy="530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err="1" smtClean="0"/>
              <a:t>Годына</a:t>
            </a:r>
            <a:r>
              <a:rPr lang="ru-RU" dirty="0" smtClean="0"/>
              <a:t> Д.Д. с другом </a:t>
            </a:r>
            <a:r>
              <a:rPr lang="ru-RU" dirty="0" err="1"/>
              <a:t>Колодко</a:t>
            </a:r>
            <a:r>
              <a:rPr lang="ru-RU" dirty="0"/>
              <a:t> М.А. </a:t>
            </a:r>
            <a:r>
              <a:rPr lang="ru-RU" dirty="0" smtClean="0"/>
              <a:t>(фото 40-х </a:t>
            </a:r>
            <a:r>
              <a:rPr lang="ru-RU" b="0" dirty="0" smtClean="0"/>
              <a:t>годов)</a:t>
            </a:r>
            <a:endParaRPr lang="ru-RU" b="0" dirty="0"/>
          </a:p>
        </p:txBody>
      </p:sp>
      <p:pic>
        <p:nvPicPr>
          <p:cNvPr id="14338" name="Picture 2" descr="C:\Users\ВАСЯ\Desktop\Годына Дмитрий Дмитриевич\Фотографии и фокументы\Колодко МА  и Годына ДД, к. 1940-х гг.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303588" y="2033588"/>
            <a:ext cx="2536825" cy="38417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15362" name="Picture 2" descr="C:\Users\ВАСЯ\Desktop\Годына Дмитрий Дмитриевич\Фотографии и фокументы\Верхний ряд, в центре.bmp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30363" y="2109788"/>
            <a:ext cx="5883275" cy="36893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86" name="Picture 2" descr="C:\Users\ВАСЯ\Desktop\Годына Дмитрий Дмитриевич\Фотографии и фокументы\Годына ДД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967038" y="1600200"/>
            <a:ext cx="3209925" cy="4708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С женой и детьми</a:t>
            </a:r>
            <a:endParaRPr lang="ru-RU" dirty="0"/>
          </a:p>
        </p:txBody>
      </p:sp>
      <p:pic>
        <p:nvPicPr>
          <p:cNvPr id="17410" name="Picture 2" descr="C:\Users\ВАСЯ\Desktop\Годына Дмитрий Дмитриевич\Фотографии и фокументы\С женой и детьми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009900" y="1600200"/>
            <a:ext cx="3124200" cy="4708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С внуком Дмитрием на Митинге.1980г.</a:t>
            </a:r>
            <a:endParaRPr lang="ru-RU" dirty="0"/>
          </a:p>
        </p:txBody>
      </p:sp>
      <p:pic>
        <p:nvPicPr>
          <p:cNvPr id="18434" name="Picture 2" descr="C:\Users\ВАСЯ\Desktop\Годына Дмитрий Дмитриевич\Фотографии и фокументы\На митинге с внуком Дмитрием, 1980 гг.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90600" y="1600200"/>
            <a:ext cx="7162800" cy="4708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Награды</a:t>
            </a:r>
            <a:endParaRPr lang="ru-RU" dirty="0"/>
          </a:p>
        </p:txBody>
      </p:sp>
      <p:pic>
        <p:nvPicPr>
          <p:cNvPr id="19458" name="Picture 2" descr="C:\Users\ВАСЯ\Desktop\Годына Дмитрий Дмитриевич\Фотографии и фокументы\IMG_328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19225" y="1600200"/>
            <a:ext cx="6305550" cy="4708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3154928" cy="169468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«За участие в боевых действиях против японских  империалистов»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 flipH="1" flipV="1">
            <a:off x="12493625" y="4437063"/>
            <a:ext cx="142875" cy="144462"/>
          </a:xfrm>
        </p:spPr>
        <p:txBody>
          <a:bodyPr>
            <a:normAutofit fontScale="25000" lnSpcReduction="20000"/>
          </a:bodyPr>
          <a:lstStyle/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dirty="0"/>
          </a:p>
        </p:txBody>
      </p:sp>
      <p:pic>
        <p:nvPicPr>
          <p:cNvPr id="20483" name="Picture 2" descr="C:\Users\ВАСЯ\Desktop\Годына Дмитрий Дмитриевич\Фотографии и фокументы\Годына 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079875" y="273050"/>
            <a:ext cx="4102100" cy="5853113"/>
          </a:xfr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253</TotalTime>
  <Words>79</Words>
  <Application>Microsoft Office PowerPoint</Application>
  <PresentationFormat>Экран (4:3)</PresentationFormat>
  <Paragraphs>14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Апекс</vt:lpstr>
      <vt:lpstr>Районная акция «Память»</vt:lpstr>
      <vt:lpstr>Годына Д.Д.(фото  времен ВОВ)</vt:lpstr>
      <vt:lpstr>Годына Д.Д. с другом Колодко М.А. (фото 40-х годов)</vt:lpstr>
      <vt:lpstr>Презентация PowerPoint</vt:lpstr>
      <vt:lpstr>Презентация PowerPoint</vt:lpstr>
      <vt:lpstr>С женой и детьми</vt:lpstr>
      <vt:lpstr>С внуком Дмитрием на Митинге.1980г.</vt:lpstr>
      <vt:lpstr>Награды</vt:lpstr>
      <vt:lpstr>«За участие в боевых действиях против японских  империалистов»</vt:lpstr>
      <vt:lpstr>Орден Ленина</vt:lpstr>
      <vt:lpstr>Орден «Отечественной войны II степени»</vt:lpstr>
      <vt:lpstr>Презентация PowerPoint</vt:lpstr>
      <vt:lpstr>Юбилейные медали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</dc:creator>
  <cp:lastModifiedBy>Вася</cp:lastModifiedBy>
  <cp:revision>9</cp:revision>
  <dcterms:created xsi:type="dcterms:W3CDTF">2015-04-04T22:19:29Z</dcterms:created>
  <dcterms:modified xsi:type="dcterms:W3CDTF">2004-12-31T15:58:01Z</dcterms:modified>
</cp:coreProperties>
</file>