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2" r:id="rId3"/>
    <p:sldId id="266" r:id="rId4"/>
    <p:sldId id="257" r:id="rId5"/>
    <p:sldId id="258" r:id="rId6"/>
    <p:sldId id="260" r:id="rId7"/>
    <p:sldId id="267" r:id="rId8"/>
    <p:sldId id="261" r:id="rId9"/>
    <p:sldId id="269" r:id="rId10"/>
    <p:sldId id="271" r:id="rId11"/>
    <p:sldId id="268" r:id="rId12"/>
    <p:sldId id="259" r:id="rId13"/>
    <p:sldId id="273" r:id="rId14"/>
    <p:sldId id="274" r:id="rId15"/>
    <p:sldId id="272" r:id="rId16"/>
    <p:sldId id="264" r:id="rId17"/>
    <p:sldId id="27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AD9E-0DCE-4EED-9492-56B0BD45145F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A6364-65D9-4E37-B5F3-2542E12AD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4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A6364-65D9-4E37-B5F3-2542E12AD20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27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498446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000114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19664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17614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91011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153247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75808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714352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652911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199813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34964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16EB3-43C9-41BF-A7A1-53A4468C3853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F45C8-176D-4A55-B21A-0778FA12C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7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microsoft.com/office/2007/relationships/hdphoto" Target="../media/hdphoto6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microsoft.com/office/2007/relationships/hdphoto" Target="../media/hdphoto2.wdp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microsoft.com/office/2007/relationships/hdphoto" Target="../media/hdphoto2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microsoft.com/office/2007/relationships/hdphoto" Target="../media/hdphoto2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12" Type="http://schemas.openxmlformats.org/officeDocument/2006/relationships/image" Target="../media/image4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jpeg"/><Relationship Id="rId5" Type="http://schemas.microsoft.com/office/2007/relationships/hdphoto" Target="../media/hdphoto2.wdp"/><Relationship Id="rId10" Type="http://schemas.openxmlformats.org/officeDocument/2006/relationships/image" Target="../media/image45.jpeg"/><Relationship Id="rId4" Type="http://schemas.openxmlformats.org/officeDocument/2006/relationships/image" Target="../media/image3.png"/><Relationship Id="rId9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9" y="980728"/>
            <a:ext cx="8440644" cy="106734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>
                <a:gd name="adj" fmla="val 65816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Школьный спортивный клуб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5765" y="2492896"/>
            <a:ext cx="5832648" cy="165618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Top">
              <a:avLst>
                <a:gd name="adj" fmla="val 22491"/>
              </a:avLst>
            </a:prstTxWarp>
            <a:spAutoFit/>
          </a:bodyPr>
          <a:lstStyle/>
          <a:p>
            <a:pPr algn="ctr"/>
            <a:r>
              <a:rPr lang="ru-RU" sz="8000" b="1" cap="none" spc="0" dirty="0" smtClean="0">
                <a:ln w="57150">
                  <a:solidFill>
                    <a:srgbClr val="FFFF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«КОЛОС»</a:t>
            </a:r>
            <a:endParaRPr lang="ru-RU" sz="8000" b="1" cap="none" spc="0" dirty="0">
              <a:ln w="57150">
                <a:solidFill>
                  <a:srgbClr val="FFFF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9" y="4692069"/>
            <a:ext cx="8440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МОКУ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Струговская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ООШ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9327" y="5615399"/>
            <a:ext cx="26404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2015-2016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8565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049"/>
            <a:ext cx="3868757" cy="290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9974">
            <a:off x="3564048" y="4846667"/>
            <a:ext cx="2891881" cy="186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6"/>
          <p:cNvSpPr txBox="1">
            <a:spLocks/>
          </p:cNvSpPr>
          <p:nvPr/>
        </p:nvSpPr>
        <p:spPr>
          <a:xfrm>
            <a:off x="755576" y="1974540"/>
            <a:ext cx="60412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Теннисные столы </a:t>
            </a:r>
            <a:r>
              <a:rPr lang="ru-RU" sz="3600" b="1" i="1" dirty="0" smtClean="0">
                <a:solidFill>
                  <a:srgbClr val="002060"/>
                </a:solidFill>
              </a:rPr>
              <a:t>(2 шт.)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10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new\Pictures\Школа\Спортивный клуб_Фото\Для конурса_2016\DSC044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33" y="2710412"/>
            <a:ext cx="3947741" cy="289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6"/>
          <p:cNvSpPr txBox="1">
            <a:spLocks/>
          </p:cNvSpPr>
          <p:nvPr/>
        </p:nvSpPr>
        <p:spPr>
          <a:xfrm>
            <a:off x="717869" y="1456184"/>
            <a:ext cx="7310515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Спортивные тренажеры </a:t>
            </a:r>
            <a:r>
              <a:rPr lang="ru-RU" sz="3600" b="1" i="1" dirty="0" smtClean="0">
                <a:solidFill>
                  <a:srgbClr val="002060"/>
                </a:solidFill>
              </a:rPr>
              <a:t>(9 шт.)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454434" y="422903"/>
            <a:ext cx="7416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Материально-спортивная 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база клуба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0568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7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651120" y="1565903"/>
            <a:ext cx="7560841" cy="6046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Спортивная площадка школы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Объект 6"/>
          <p:cNvSpPr>
            <a:spLocks noGrp="1"/>
          </p:cNvSpPr>
          <p:nvPr>
            <p:ph sz="half" idx="1"/>
          </p:nvPr>
        </p:nvSpPr>
        <p:spPr>
          <a:xfrm>
            <a:off x="647563" y="2190564"/>
            <a:ext cx="7560841" cy="6046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Стадион села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Объект 6"/>
          <p:cNvSpPr>
            <a:spLocks noGrp="1"/>
          </p:cNvSpPr>
          <p:nvPr>
            <p:ph sz="half" idx="1"/>
          </p:nvPr>
        </p:nvSpPr>
        <p:spPr>
          <a:xfrm>
            <a:off x="647563" y="2708920"/>
            <a:ext cx="7560841" cy="6046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Хоккейная коробка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454434" y="422903"/>
            <a:ext cx="7416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Материально-спортивная 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база клуба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74" y="2492896"/>
            <a:ext cx="2952328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F:\шк площадка\IMG_49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33440"/>
            <a:ext cx="3059664" cy="203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80821"/>
            <a:ext cx="355355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F:\шк площадка\IMG_486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2703"/>
            <a:ext cx="3240360" cy="216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00367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4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336"/>
          <a:stretch/>
        </p:blipFill>
        <p:spPr bwMode="auto">
          <a:xfrm>
            <a:off x="7092280" y="291280"/>
            <a:ext cx="1872208" cy="235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285" y="1268760"/>
            <a:ext cx="7020780" cy="6480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Физкультурно-спортивное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251520" y="185726"/>
            <a:ext cx="7488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Направления работы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5" y="2122175"/>
            <a:ext cx="3059385" cy="253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64" y="1979824"/>
            <a:ext cx="2808312" cy="265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8" y="4837084"/>
            <a:ext cx="2161528" cy="1959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32" y="4058919"/>
            <a:ext cx="2992676" cy="230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892">
            <a:off x="5991689" y="2569378"/>
            <a:ext cx="3056792" cy="203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09097"/>
            <a:ext cx="3240360" cy="216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0982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1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5" dur="1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2867">
            <a:off x="290187" y="4430434"/>
            <a:ext cx="2780220" cy="191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6"/>
          <a:stretch/>
        </p:blipFill>
        <p:spPr bwMode="auto">
          <a:xfrm>
            <a:off x="395536" y="2132856"/>
            <a:ext cx="3581400" cy="205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92259" y="260648"/>
            <a:ext cx="7488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Направления работы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26285" y="1268760"/>
            <a:ext cx="7020780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Физкультурно-оздоровительное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9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079" y="2056285"/>
            <a:ext cx="2598372" cy="1948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77" y="4164517"/>
            <a:ext cx="3243777" cy="243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0333">
            <a:off x="6500459" y="2903111"/>
            <a:ext cx="2442354" cy="290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7472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1412776"/>
            <a:ext cx="6738003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Спортивно - интеллектуальное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51520" y="415433"/>
            <a:ext cx="7488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Направления работы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/>
          <a:stretch/>
        </p:blipFill>
        <p:spPr bwMode="auto">
          <a:xfrm>
            <a:off x="4621901" y="2137677"/>
            <a:ext cx="3262467" cy="255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52" y="2137678"/>
            <a:ext cx="3668009" cy="244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429" y="4317606"/>
            <a:ext cx="3209659" cy="240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5651">
            <a:off x="5328193" y="3986600"/>
            <a:ext cx="3638639" cy="242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8158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25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2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71"/>
          <a:stretch/>
        </p:blipFill>
        <p:spPr bwMode="auto">
          <a:xfrm>
            <a:off x="4211960" y="1946880"/>
            <a:ext cx="3905592" cy="231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161257" y="260648"/>
            <a:ext cx="7488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Соревнования: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 rot="175069">
            <a:off x="4561213" y="1345554"/>
            <a:ext cx="2987824" cy="64807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Огорчаемся   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78" y="4581128"/>
            <a:ext cx="5220072" cy="216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59771"/>
            <a:ext cx="3082104" cy="2765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0" y="1646598"/>
            <a:ext cx="3599458" cy="269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 rot="21417082">
            <a:off x="742713" y="1079612"/>
            <a:ext cx="2417523" cy="64807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Боремся  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 rot="343438">
            <a:off x="6368395" y="3532663"/>
            <a:ext cx="2417523" cy="64807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Болеем 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 rot="21330008">
            <a:off x="1235411" y="4406206"/>
            <a:ext cx="2648921" cy="64807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Радуемся  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131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2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25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25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12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:\ГТО_Физкульт работа_Спорт\Спорт Клуб_ГТО\Награды\ЮДП_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47847"/>
            <a:ext cx="1955381" cy="27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ГТО_Физкульт работа_Спорт\Спорт Клуб_ГТО\Награды\Президентские-2015_Медицин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1049">
            <a:off x="1067383" y="3803022"/>
            <a:ext cx="1975646" cy="281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971600" y="260648"/>
            <a:ext cx="72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Наши достижения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new\Documents\ШКОЛА\ВР\ГТО\Спортивный клуб\ШСК_КОЛОС_Струговка\Конкурс_ШСК_2016\Награды\Кубок_2014-2015_клипарт2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r="40148" b="13310"/>
          <a:stretch/>
        </p:blipFill>
        <p:spPr bwMode="auto">
          <a:xfrm>
            <a:off x="-225333" y="188640"/>
            <a:ext cx="1919662" cy="40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ГТО_Физкульт работа_Спорт\Спорт Клуб_ГТО\Награды\Мини-футбол_2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154" y="1245495"/>
            <a:ext cx="1974178" cy="281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ГТО_Физкульт работа_Спорт\Спорт Клуб_ГТО\Награды\Президентские-2015_Творческий конкурс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078" y="1234441"/>
            <a:ext cx="1974178" cy="281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Награды\Мини-футбол_февр 201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475" y="1262988"/>
            <a:ext cx="1949650" cy="278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ГТО_Физкульт работа_Спорт\Спорт Клуб_ГТО\Награды\Турслет-2015_Конкурс бивуаков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2394">
            <a:off x="3361571" y="3803024"/>
            <a:ext cx="1975646" cy="281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ГТО_Физкульт работа_Спорт\Спорт Клуб_ГТО\Награды\Турслет-2015_Краеведение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3164">
            <a:off x="5583638" y="3684052"/>
            <a:ext cx="1975646" cy="281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4"/>
          <a:stretch/>
        </p:blipFill>
        <p:spPr bwMode="auto">
          <a:xfrm>
            <a:off x="7611035" y="3284985"/>
            <a:ext cx="1224312" cy="335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9245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CIM\100MSDCF\DSC044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2208"/>
            <a:ext cx="6709282" cy="537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971600" y="260648"/>
            <a:ext cx="72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Наши достижения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024" y="1898071"/>
            <a:ext cx="2521292" cy="189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81" y="4239849"/>
            <a:ext cx="2579519" cy="221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rot="21434480">
            <a:off x="1842164" y="1286836"/>
            <a:ext cx="2946105" cy="40011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Копилка наших побед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2678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90481"/>
            <a:ext cx="7632848" cy="460687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Проведение конкурса на лучший макет спортивной грамоты с символикой клуба.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Увеличение количества  спортивных секций различной направленности.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Привлечение  как можно большего числа родителей к спортивной деятельности клуба.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Организация  спортивных состязаний с другими школами.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Вовлечение большего количества учащихся к занятиям в спортивных секциях.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Укрепление здоровья учащихся за счет постоянных занятий спортом, тем самым снижение простудных заболеваний  и пропусков уроков по болезни.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251520" y="415433"/>
            <a:ext cx="7488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Перспективы развития клуба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9245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51520" y="188640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Цели и задачи клуба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590087" y="2852936"/>
            <a:ext cx="1491438" cy="483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З</a:t>
            </a:r>
            <a:r>
              <a:rPr lang="ru-RU" sz="2400" b="1" dirty="0" smtClean="0">
                <a:solidFill>
                  <a:srgbClr val="002060"/>
                </a:solidFill>
              </a:rPr>
              <a:t>адачи: 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8928" y="1170618"/>
            <a:ext cx="8149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Широкое привлечение обучающихся, родителей и педагогов к регулярным занятиям физической культурой и спортом, формирование здорового образа жизни, организация активного отдыха, повышение уровня физического развития,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объединение действий участников по формированию школы – территории здоровья.</a:t>
            </a:r>
            <a:endParaRPr lang="ru-RU" sz="14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1"/>
          </p:nvPr>
        </p:nvSpPr>
        <p:spPr>
          <a:xfrm>
            <a:off x="611560" y="3212976"/>
            <a:ext cx="8280920" cy="3384376"/>
          </a:xfrm>
        </p:spPr>
        <p:txBody>
          <a:bodyPr>
            <a:noAutofit/>
          </a:bodyPr>
          <a:lstStyle/>
          <a:p>
            <a:pPr lvl="0"/>
            <a:r>
              <a:rPr lang="ru-RU" sz="1900" dirty="0">
                <a:solidFill>
                  <a:srgbClr val="002060"/>
                </a:solidFill>
              </a:rPr>
              <a:t>активное содействие, физическому, духовному и гражданско-патриотическому воспитанию обучающихся, </a:t>
            </a:r>
            <a:r>
              <a:rPr lang="ru-RU" sz="1900" dirty="0" smtClean="0">
                <a:solidFill>
                  <a:srgbClr val="002060"/>
                </a:solidFill>
              </a:rPr>
              <a:t>организация </a:t>
            </a:r>
            <a:r>
              <a:rPr lang="ru-RU" sz="1900" dirty="0">
                <a:solidFill>
                  <a:srgbClr val="002060"/>
                </a:solidFill>
              </a:rPr>
              <a:t>работы по укреплению </a:t>
            </a:r>
            <a:r>
              <a:rPr lang="ru-RU" sz="1900" dirty="0" smtClean="0">
                <a:solidFill>
                  <a:srgbClr val="002060"/>
                </a:solidFill>
              </a:rPr>
              <a:t>здоровья;</a:t>
            </a:r>
            <a:endParaRPr lang="ru-RU" sz="1900" dirty="0">
              <a:solidFill>
                <a:srgbClr val="002060"/>
              </a:solidFill>
            </a:endParaRPr>
          </a:p>
          <a:p>
            <a:pPr lvl="0"/>
            <a:r>
              <a:rPr lang="ru-RU" sz="1900" dirty="0">
                <a:solidFill>
                  <a:srgbClr val="002060"/>
                </a:solidFill>
              </a:rPr>
              <a:t>создание условий для привлечения школьников к систематическим занятиям физической культурой, спортом и туризмом; организация </a:t>
            </a:r>
            <a:r>
              <a:rPr lang="ru-RU" sz="1900" dirty="0" smtClean="0">
                <a:solidFill>
                  <a:srgbClr val="002060"/>
                </a:solidFill>
              </a:rPr>
              <a:t>занятий в </a:t>
            </a:r>
            <a:r>
              <a:rPr lang="ru-RU" sz="1900" dirty="0">
                <a:solidFill>
                  <a:srgbClr val="002060"/>
                </a:solidFill>
              </a:rPr>
              <a:t>спортивных секциях;</a:t>
            </a:r>
          </a:p>
          <a:p>
            <a:pPr lvl="0"/>
            <a:r>
              <a:rPr lang="ru-RU" sz="1900" dirty="0">
                <a:solidFill>
                  <a:srgbClr val="002060"/>
                </a:solidFill>
              </a:rPr>
              <a:t>проведение </a:t>
            </a:r>
            <a:r>
              <a:rPr lang="ru-RU" sz="1900" dirty="0" smtClean="0">
                <a:solidFill>
                  <a:srgbClr val="002060"/>
                </a:solidFill>
              </a:rPr>
              <a:t>физкультурно-оздоровительных </a:t>
            </a:r>
            <a:r>
              <a:rPr lang="ru-RU" sz="1900" dirty="0">
                <a:solidFill>
                  <a:srgbClr val="002060"/>
                </a:solidFill>
              </a:rPr>
              <a:t>и спортивных </a:t>
            </a:r>
            <a:r>
              <a:rPr lang="ru-RU" sz="1900" dirty="0" smtClean="0">
                <a:solidFill>
                  <a:srgbClr val="002060"/>
                </a:solidFill>
              </a:rPr>
              <a:t>мероприятий;</a:t>
            </a:r>
            <a:endParaRPr lang="ru-RU" sz="1900" dirty="0">
              <a:solidFill>
                <a:srgbClr val="002060"/>
              </a:solidFill>
            </a:endParaRPr>
          </a:p>
          <a:p>
            <a:pPr lvl="0"/>
            <a:r>
              <a:rPr lang="ru-RU" sz="1900" dirty="0" smtClean="0">
                <a:solidFill>
                  <a:srgbClr val="002060"/>
                </a:solidFill>
              </a:rPr>
              <a:t>развитие </a:t>
            </a:r>
            <a:r>
              <a:rPr lang="ru-RU" sz="1900" dirty="0">
                <a:solidFill>
                  <a:srgbClr val="002060"/>
                </a:solidFill>
              </a:rPr>
              <a:t>творческой инициативы и организаторских </a:t>
            </a:r>
            <a:r>
              <a:rPr lang="ru-RU" sz="1900" dirty="0" smtClean="0">
                <a:solidFill>
                  <a:srgbClr val="002060"/>
                </a:solidFill>
              </a:rPr>
              <a:t>способностей уч-ся;</a:t>
            </a:r>
            <a:endParaRPr lang="ru-RU" sz="1900" dirty="0">
              <a:solidFill>
                <a:srgbClr val="002060"/>
              </a:solidFill>
            </a:endParaRPr>
          </a:p>
          <a:p>
            <a:pPr lvl="0"/>
            <a:r>
              <a:rPr lang="ru-RU" sz="1900" dirty="0">
                <a:solidFill>
                  <a:srgbClr val="002060"/>
                </a:solidFill>
              </a:rPr>
              <a:t>широкая пропаганда физической культуры, спорта и </a:t>
            </a:r>
            <a:r>
              <a:rPr lang="ru-RU" sz="1900" dirty="0" smtClean="0">
                <a:solidFill>
                  <a:srgbClr val="002060"/>
                </a:solidFill>
              </a:rPr>
              <a:t>ЗОЖ;</a:t>
            </a:r>
          </a:p>
          <a:p>
            <a:pPr lvl="0"/>
            <a:r>
              <a:rPr lang="ru-RU" sz="1900" dirty="0">
                <a:solidFill>
                  <a:srgbClr val="002060"/>
                </a:solidFill>
              </a:rPr>
              <a:t>с</a:t>
            </a:r>
            <a:r>
              <a:rPr lang="ru-RU" sz="1900" dirty="0" smtClean="0">
                <a:solidFill>
                  <a:srgbClr val="002060"/>
                </a:solidFill>
              </a:rPr>
              <a:t>охранение спортивных традиций школы, села, района, воспитание чувства гордости за достижения спортсменов-земляков.</a:t>
            </a:r>
            <a:endParaRPr lang="ru-RU" sz="1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388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7696"/>
            <a:ext cx="2088232" cy="188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5"/>
          <p:cNvSpPr txBox="1">
            <a:spLocks noGrp="1"/>
          </p:cNvSpPr>
          <p:nvPr>
            <p:ph sz="half" idx="1"/>
          </p:nvPr>
        </p:nvSpPr>
        <p:spPr>
          <a:xfrm>
            <a:off x="611560" y="2041220"/>
            <a:ext cx="77152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Название нашего спортивного клуба - «Колос» было взято совсем не случайно – так называлась знаменитая на весь  район и даже край спортивная команда села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Струговка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, которая не один раз завоевывала призовые места в различных районных, зональных и краевых состязаниях по футболу, хоккею, волейболу и  гиревому спорту.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Надеемся, что наши воспитанники с честью продолжат и приумножат достижения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струговского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«Колоса».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766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w\Documents\ШКОЛА\ВР\ГТО\Спортивный клуб\ШСК_КОЛОС_Струговка\Фла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90" y="1162763"/>
            <a:ext cx="3780188" cy="2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55799"/>
            <a:ext cx="3245125" cy="326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749" y="4334"/>
            <a:ext cx="8598088" cy="1143000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Символика клуба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6945" y="4653136"/>
            <a:ext cx="4680520" cy="1473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>
                <a:solidFill>
                  <a:srgbClr val="002060"/>
                </a:solidFill>
              </a:rPr>
              <a:t>Побеждает тот, </a:t>
            </a:r>
            <a:endParaRPr lang="ru-RU" sz="36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кто </a:t>
            </a:r>
            <a:r>
              <a:rPr lang="ru-RU" sz="3600" b="1" i="1" dirty="0">
                <a:solidFill>
                  <a:srgbClr val="002060"/>
                </a:solidFill>
              </a:rPr>
              <a:t>побеждает себя!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01005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Флаг</a:t>
            </a: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endParaRPr lang="ru-RU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8498" y="1044025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Эмблема </a:t>
            </a: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01243" y="4140369"/>
            <a:ext cx="1982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Девиз  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721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данные клуба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755576" y="1630638"/>
            <a:ext cx="3394720" cy="6046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Год создания: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1692097"/>
            <a:ext cx="1982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2015 г. 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Объект 6"/>
          <p:cNvSpPr txBox="1">
            <a:spLocks/>
          </p:cNvSpPr>
          <p:nvPr/>
        </p:nvSpPr>
        <p:spPr>
          <a:xfrm>
            <a:off x="755576" y="2583556"/>
            <a:ext cx="2170584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Статус: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800" y="2624278"/>
            <a:ext cx="596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структурное подразделение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Объект 6"/>
          <p:cNvSpPr txBox="1">
            <a:spLocks/>
          </p:cNvSpPr>
          <p:nvPr/>
        </p:nvSpPr>
        <p:spPr>
          <a:xfrm>
            <a:off x="744354" y="3645024"/>
            <a:ext cx="5010606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Базовая организация: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9912" y="4236865"/>
            <a:ext cx="504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МОКУ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Струговская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ООШ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Объект 6"/>
          <p:cNvSpPr txBox="1">
            <a:spLocks/>
          </p:cNvSpPr>
          <p:nvPr/>
        </p:nvSpPr>
        <p:spPr>
          <a:xfrm>
            <a:off x="785530" y="4941168"/>
            <a:ext cx="5010606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Адрес: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7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902786" y="4941168"/>
            <a:ext cx="43867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Приморский край,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Октябрьского р-н, 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с.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Струговка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605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члены клуба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89404" y="1682265"/>
            <a:ext cx="7560841" cy="6046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Численный состав участников: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3" y="2234407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103 воспитанника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Объект 6"/>
          <p:cNvSpPr txBox="1">
            <a:spLocks/>
          </p:cNvSpPr>
          <p:nvPr/>
        </p:nvSpPr>
        <p:spPr>
          <a:xfrm>
            <a:off x="512314" y="3878409"/>
            <a:ext cx="5010606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Преподаватели :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5163" y="281918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13 педагогов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6138" y="3411415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5 родителей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4296" y="4365104"/>
            <a:ext cx="6300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Онопко В.Н., 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учитель МОКУ </a:t>
            </a:r>
            <a:r>
              <a:rPr lang="ru-RU" sz="1600" i="1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Струговская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ООШ</a:t>
            </a:r>
            <a:endParaRPr lang="ru-RU" sz="1600" i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64296" y="4829090"/>
            <a:ext cx="5994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Аврамец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П.А., 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тренер ДЮСШ</a:t>
            </a:r>
            <a:endParaRPr lang="ru-RU" sz="1600" i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682044" y="5261138"/>
            <a:ext cx="5994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Крапивко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М.В., 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тренер ДЮСШ</a:t>
            </a:r>
            <a:endParaRPr lang="ru-RU" sz="1600" i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767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5" grpId="0"/>
      <p:bldP spid="12" grpId="0"/>
      <p:bldP spid="17" grpId="0"/>
      <p:bldP spid="18" grpId="0"/>
      <p:bldP spid="1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совет клуба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506072" y="2003140"/>
            <a:ext cx="7560841" cy="60466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Заместитель руководителя  клуба: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2460765"/>
            <a:ext cx="4752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Козырев Иван,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 9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6"/>
          <p:cNvSpPr txBox="1">
            <a:spLocks/>
          </p:cNvSpPr>
          <p:nvPr/>
        </p:nvSpPr>
        <p:spPr>
          <a:xfrm>
            <a:off x="477472" y="1398476"/>
            <a:ext cx="55458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Руководитель клуба: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79912" y="1598531"/>
            <a:ext cx="4756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Онопко Валентина Николаевна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Объект 6"/>
          <p:cNvSpPr>
            <a:spLocks noGrp="1"/>
          </p:cNvSpPr>
          <p:nvPr>
            <p:ph sz="half" idx="1"/>
          </p:nvPr>
        </p:nvSpPr>
        <p:spPr>
          <a:xfrm>
            <a:off x="539552" y="2797447"/>
            <a:ext cx="3168353" cy="55954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Секретарь клуба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11811" y="2956882"/>
            <a:ext cx="5021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Псарева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Полина,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класса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6"/>
          <p:cNvSpPr>
            <a:spLocks noGrp="1"/>
          </p:cNvSpPr>
          <p:nvPr>
            <p:ph sz="half" idx="1"/>
          </p:nvPr>
        </p:nvSpPr>
        <p:spPr>
          <a:xfrm>
            <a:off x="539552" y="3373511"/>
            <a:ext cx="3168353" cy="55954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Члены  совета: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7824" y="3409746"/>
            <a:ext cx="600139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Аврамец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П.А.,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тренер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Потап Даниил,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7 класса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Магдайчук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Максим,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6 класса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Щербинский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Владислав,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5 класса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Ткачев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Александр,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физорг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4 класса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</a:rPr>
              <a:t>Полукаров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Сергей,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3 класса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Дадонов Эдуард,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физорг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2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класса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Щербинский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В.В.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родитель, член старшей группы хоккейной команды с. </a:t>
            </a:r>
            <a:r>
              <a:rPr lang="ru-RU" sz="2000" i="1" dirty="0" err="1" smtClean="0">
                <a:solidFill>
                  <a:schemeClr val="accent2">
                    <a:lumMod val="50000"/>
                  </a:schemeClr>
                </a:solidFill>
              </a:rPr>
              <a:t>Струговка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507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2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0" grpId="0"/>
      <p:bldP spid="11" grpId="0"/>
      <p:bldP spid="14" grpId="0" build="p"/>
      <p:bldP spid="16" grpId="0"/>
      <p:bldP spid="22" grpId="0" build="p"/>
      <p:bldP spid="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4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Структура управления клуба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Объект 6"/>
          <p:cNvSpPr txBox="1">
            <a:spLocks/>
          </p:cNvSpPr>
          <p:nvPr/>
        </p:nvSpPr>
        <p:spPr>
          <a:xfrm>
            <a:off x="2140264" y="2392288"/>
            <a:ext cx="4821073" cy="604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Руководитель клуба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Объект 6"/>
          <p:cNvSpPr txBox="1">
            <a:spLocks/>
          </p:cNvSpPr>
          <p:nvPr/>
        </p:nvSpPr>
        <p:spPr>
          <a:xfrm>
            <a:off x="2968036" y="1448780"/>
            <a:ext cx="316835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Администрация  ОУ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589856" y="3501008"/>
            <a:ext cx="3528392" cy="7758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Совет клуба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4948363" y="3501008"/>
            <a:ext cx="3463927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Общее собрание           членов  клуба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611560" y="4743064"/>
            <a:ext cx="2592288" cy="7758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Физорги классов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3390405" y="4759383"/>
            <a:ext cx="2140452" cy="7758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Тренеры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Объект 6"/>
          <p:cNvSpPr txBox="1">
            <a:spLocks/>
          </p:cNvSpPr>
          <p:nvPr/>
        </p:nvSpPr>
        <p:spPr>
          <a:xfrm>
            <a:off x="5724128" y="4733499"/>
            <a:ext cx="2664296" cy="128778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Родители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Работники школы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Учащиеся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Двойная стрелка вверх/вниз 5"/>
          <p:cNvSpPr/>
          <p:nvPr/>
        </p:nvSpPr>
        <p:spPr>
          <a:xfrm>
            <a:off x="4467345" y="1952836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ая стрелка вверх/вниз 26"/>
          <p:cNvSpPr/>
          <p:nvPr/>
        </p:nvSpPr>
        <p:spPr>
          <a:xfrm>
            <a:off x="2968036" y="3031225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ойная стрелка вверх/вниз 27"/>
          <p:cNvSpPr/>
          <p:nvPr/>
        </p:nvSpPr>
        <p:spPr>
          <a:xfrm>
            <a:off x="5724128" y="3040469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войная стрелка вверх/вниз 28"/>
          <p:cNvSpPr/>
          <p:nvPr/>
        </p:nvSpPr>
        <p:spPr>
          <a:xfrm>
            <a:off x="4467345" y="3001775"/>
            <a:ext cx="176663" cy="1731723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войная стрелка вверх/вниз 29"/>
          <p:cNvSpPr/>
          <p:nvPr/>
        </p:nvSpPr>
        <p:spPr>
          <a:xfrm>
            <a:off x="1963602" y="4309429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войная стрелка вверх/вниз 30"/>
          <p:cNvSpPr/>
          <p:nvPr/>
        </p:nvSpPr>
        <p:spPr>
          <a:xfrm>
            <a:off x="3747265" y="4309429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войная стрелка вверх/вниз 31"/>
          <p:cNvSpPr/>
          <p:nvPr/>
        </p:nvSpPr>
        <p:spPr>
          <a:xfrm>
            <a:off x="6975545" y="4293096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войная стрелка вверх/вниз 32"/>
          <p:cNvSpPr/>
          <p:nvPr/>
        </p:nvSpPr>
        <p:spPr>
          <a:xfrm>
            <a:off x="5220072" y="4285657"/>
            <a:ext cx="176663" cy="439452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верх/вниз 18"/>
          <p:cNvSpPr/>
          <p:nvPr/>
        </p:nvSpPr>
        <p:spPr>
          <a:xfrm rot="16200000">
            <a:off x="5550075" y="5061573"/>
            <a:ext cx="176663" cy="315459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войная стрелка влево/вверх 1"/>
          <p:cNvSpPr/>
          <p:nvPr/>
        </p:nvSpPr>
        <p:spPr>
          <a:xfrm flipH="1">
            <a:off x="1963602" y="5518881"/>
            <a:ext cx="3760522" cy="358391"/>
          </a:xfrm>
          <a:prstGeom prst="left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388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19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new\Documents\ШКОЛА\ВР\ГТО\Спортивный клуб\ШСК_КОЛОС_Стругов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8256"/>
            <a:ext cx="1512168" cy="15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454434" y="422903"/>
            <a:ext cx="7416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Материально-спортивная 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база клуба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4294967295"/>
          </p:nvPr>
        </p:nvSpPr>
        <p:spPr>
          <a:xfrm>
            <a:off x="467119" y="2149563"/>
            <a:ext cx="5546293" cy="60483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Спортивный инвентарь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0" name="Объект 6"/>
          <p:cNvSpPr txBox="1">
            <a:spLocks/>
          </p:cNvSpPr>
          <p:nvPr/>
        </p:nvSpPr>
        <p:spPr>
          <a:xfrm>
            <a:off x="467544" y="1558433"/>
            <a:ext cx="55458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Спортивный зал школы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9" name="Picture 3" descr="C:\Users\new\Pictures\Школа\Спортивный клуб_Фото\Для конурса_2016\DSC044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53318"/>
            <a:ext cx="3868562" cy="247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ew\Pictures\Школа\Спортивный клуб_Фото\Для конурса_2016\DSC044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1" y="2856053"/>
            <a:ext cx="410587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89">
            <a:off x="2446613" y="5335686"/>
            <a:ext cx="1903417" cy="132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00367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1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502</Words>
  <Application>Microsoft Office PowerPoint</Application>
  <PresentationFormat>Экран (4:3)</PresentationFormat>
  <Paragraphs>102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Символика клуба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new</cp:lastModifiedBy>
  <cp:revision>60</cp:revision>
  <dcterms:created xsi:type="dcterms:W3CDTF">2016-04-03T11:12:34Z</dcterms:created>
  <dcterms:modified xsi:type="dcterms:W3CDTF">2016-04-06T14:23:04Z</dcterms:modified>
</cp:coreProperties>
</file>