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357694"/>
            <a:ext cx="8305800" cy="1143000"/>
          </a:xfrm>
        </p:spPr>
        <p:txBody>
          <a:bodyPr/>
          <a:lstStyle/>
          <a:p>
            <a:r>
              <a:rPr lang="ru-RU" dirty="0" smtClean="0"/>
              <a:t>Автор: ученица 6 класса Струговской школы</a:t>
            </a:r>
          </a:p>
          <a:p>
            <a:r>
              <a:rPr lang="ru-RU" dirty="0" smtClean="0"/>
              <a:t>Синицына Татьяна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305800" cy="1981200"/>
          </a:xfrm>
        </p:spPr>
        <p:txBody>
          <a:bodyPr/>
          <a:lstStyle/>
          <a:p>
            <a:r>
              <a:rPr lang="ru-RU" b="1" dirty="0" smtClean="0"/>
              <a:t>Воспоминания </a:t>
            </a:r>
            <a:br>
              <a:rPr lang="ru-RU" b="1" dirty="0" smtClean="0"/>
            </a:br>
            <a:r>
              <a:rPr lang="ru-RU" b="1" dirty="0" smtClean="0"/>
              <a:t>о труженице тыла</a:t>
            </a:r>
            <a:br>
              <a:rPr lang="ru-RU" b="1" dirty="0" smtClean="0"/>
            </a:br>
            <a:r>
              <a:rPr lang="ru-RU" b="1" dirty="0" smtClean="0"/>
              <a:t> Ксении Григорьевне Чуйко</a:t>
            </a:r>
            <a:br>
              <a:rPr lang="ru-RU" b="1" dirty="0" smtClean="0"/>
            </a:br>
            <a:r>
              <a:rPr lang="ru-RU" b="1" dirty="0" smtClean="0"/>
              <a:t>(1923 – 2005 гг.) 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Рабочий стол\Чуйко\CCI30042014_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4357718" cy="621549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Рабочий стол\Чуйко\CCI30042014_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39902" y="-254008"/>
            <a:ext cx="5213199" cy="7435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Рабочий стол\Чуйко\CCI30042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00042"/>
            <a:ext cx="4143404" cy="59098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472518" cy="12763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Ксения Григорьевна во дворе своего дома</a:t>
            </a:r>
            <a:br>
              <a:rPr lang="ru-RU" sz="3600" dirty="0" smtClean="0"/>
            </a:br>
            <a:r>
              <a:rPr lang="ru-RU" sz="2800" i="1" dirty="0" smtClean="0"/>
              <a:t>Фото </a:t>
            </a:r>
            <a:r>
              <a:rPr lang="ru-RU" sz="2800" i="1" dirty="0" err="1" smtClean="0"/>
              <a:t>нач</a:t>
            </a:r>
            <a:r>
              <a:rPr lang="ru-RU" sz="2800" i="1" dirty="0" smtClean="0"/>
              <a:t>. 2000-х годов</a:t>
            </a:r>
            <a:endParaRPr lang="ru-RU" sz="2800" i="1" dirty="0"/>
          </a:p>
        </p:txBody>
      </p:sp>
      <p:pic>
        <p:nvPicPr>
          <p:cNvPr id="1026" name="Picture 2" descr="D:\Рабочий стол\Чуйко\Ксения в старост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097548" cy="504518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Мать Ксении – Алёна Павловна со старшим внуком</a:t>
            </a:r>
            <a:endParaRPr lang="ru-RU" dirty="0"/>
          </a:p>
        </p:txBody>
      </p:sp>
      <p:pic>
        <p:nvPicPr>
          <p:cNvPr id="2050" name="Picture 2" descr="D:\Рабочий стол\Чуйко\Мать Ксени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505388" cy="460499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Ксения с племянниками</a:t>
            </a:r>
            <a:endParaRPr lang="ru-RU" dirty="0"/>
          </a:p>
        </p:txBody>
      </p:sp>
      <p:pic>
        <p:nvPicPr>
          <p:cNvPr id="3074" name="Picture 2" descr="D:\Рабочий стол\Чуйко\Ксения на мост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6904364" cy="421484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Братья Ксении - Иван, Фёдор и Алексей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/>
              <a:t>(на фото: слева на право)</a:t>
            </a:r>
            <a:endParaRPr lang="ru-RU" sz="3600" i="1" dirty="0"/>
          </a:p>
        </p:txBody>
      </p:sp>
      <p:pic>
        <p:nvPicPr>
          <p:cNvPr id="4098" name="Picture 2" descr="D:\Рабочий стол\Чуйко\Батья Ксени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4721566" cy="491148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Ксения с братом</a:t>
            </a:r>
            <a:endParaRPr lang="ru-RU" dirty="0"/>
          </a:p>
        </p:txBody>
      </p:sp>
      <p:pic>
        <p:nvPicPr>
          <p:cNvPr id="5122" name="Picture 2" descr="D:\Рабочий стол\Чуйко\Ксения с брато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6357982" cy="394814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Рабочий стол\Чуйко\CCI30042014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17917"/>
            <a:ext cx="4263510" cy="622706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Рабочий стол\Чуйко\CCI30042014_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99" t="-521"/>
          <a:stretch>
            <a:fillRect/>
          </a:stretch>
        </p:blipFill>
        <p:spPr bwMode="auto">
          <a:xfrm>
            <a:off x="2428859" y="214290"/>
            <a:ext cx="4288101" cy="635122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Рабочий стол\Чуйко\CCI30042014_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97726"/>
            <a:ext cx="4429156" cy="631738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38</Words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Воспоминания  о труженице тыла  Ксении Григорьевне Чуйко (1923 – 2005 гг.) </vt:lpstr>
      <vt:lpstr>Ксения Григорьевна во дворе своего дома Фото нач. 2000-х годов</vt:lpstr>
      <vt:lpstr>Мать Ксении – Алёна Павловна со старшим внуком</vt:lpstr>
      <vt:lpstr>Ксения с племянниками</vt:lpstr>
      <vt:lpstr>Братья Ксении - Иван, Фёдор и Алексей  (на фото: слева на право)</vt:lpstr>
      <vt:lpstr>Ксения с братом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Воспоминания  о труженице тыла  Ксении Григорьевне Чуйко (1923 – 2005 гг.) </dc:title>
  <cp:lastModifiedBy>Нинель</cp:lastModifiedBy>
  <cp:revision>1</cp:revision>
  <dcterms:modified xsi:type="dcterms:W3CDTF">2014-04-30T05:01:21Z</dcterms:modified>
</cp:coreProperties>
</file>