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69" r:id="rId4"/>
    <p:sldId id="259" r:id="rId5"/>
    <p:sldId id="262" r:id="rId6"/>
    <p:sldId id="263" r:id="rId7"/>
    <p:sldId id="270" r:id="rId8"/>
    <p:sldId id="271" r:id="rId9"/>
    <p:sldId id="266" r:id="rId10"/>
    <p:sldId id="265" r:id="rId11"/>
    <p:sldId id="273" r:id="rId12"/>
    <p:sldId id="267" r:id="rId13"/>
    <p:sldId id="274" r:id="rId14"/>
    <p:sldId id="260" r:id="rId15"/>
    <p:sldId id="272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F5BF-4793-493A-BB5D-7A6310EC87AE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E9B7E-1C62-408D-A411-2C4DA6449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E9B7E-1C62-408D-A411-2C4DA64498E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0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123C-E3BD-47BD-A724-ADF3CB4C685C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B152-DB99-4338-A771-B98D0B19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7156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123C-E3BD-47BD-A724-ADF3CB4C685C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B152-DB99-4338-A771-B98D0B19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29810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123C-E3BD-47BD-A724-ADF3CB4C685C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B152-DB99-4338-A771-B98D0B19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5649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123C-E3BD-47BD-A724-ADF3CB4C685C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B152-DB99-4338-A771-B98D0B19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9512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123C-E3BD-47BD-A724-ADF3CB4C685C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B152-DB99-4338-A771-B98D0B19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0717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123C-E3BD-47BD-A724-ADF3CB4C685C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B152-DB99-4338-A771-B98D0B19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26268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123C-E3BD-47BD-A724-ADF3CB4C685C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B152-DB99-4338-A771-B98D0B19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54068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123C-E3BD-47BD-A724-ADF3CB4C685C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B152-DB99-4338-A771-B98D0B19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071115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123C-E3BD-47BD-A724-ADF3CB4C685C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B152-DB99-4338-A771-B98D0B19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3793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123C-E3BD-47BD-A724-ADF3CB4C685C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B152-DB99-4338-A771-B98D0B19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06354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123C-E3BD-47BD-A724-ADF3CB4C685C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B152-DB99-4338-A771-B98D0B19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59428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B123C-E3BD-47BD-A724-ADF3CB4C685C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FB152-DB99-4338-A771-B98D0B19E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4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6548" y="5229200"/>
            <a:ext cx="8307010" cy="8457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МОКУ «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Струговская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основная общеобразовательная школа Октябрьского района»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626" y="1052736"/>
            <a:ext cx="86409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«Современный педагог – 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личность и профессионал»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9567" y="2835781"/>
            <a:ext cx="6563079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 ШСК – 2016</a:t>
            </a:r>
          </a:p>
          <a:p>
            <a:pPr algn="ctr"/>
            <a:r>
              <a:rPr lang="ru-RU" sz="20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Номинация «лучший педагог»</a:t>
            </a:r>
            <a:endParaRPr lang="ru-RU" sz="20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310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w\Desktop\Онопко ВН\DSC033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5" y="1508001"/>
            <a:ext cx="266928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ew\Desktop\Онопко ВН\SDC141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8375"/>
            <a:ext cx="2970481" cy="291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ew\Desktop\Онопко ВН\IMG_48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815" y="1891258"/>
            <a:ext cx="2825407" cy="20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new\Desktop\Онопко ВН\IMG_49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57016"/>
            <a:ext cx="2790228" cy="24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new\Desktop\Онопко ВН\SDC141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33" y="3648187"/>
            <a:ext cx="3531716" cy="2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Организатор школьных спортивных мероприятий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1286830">
            <a:off x="4427661" y="3431270"/>
            <a:ext cx="3435212" cy="6261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Главный судья на школьной Зарнице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0368" y="5661248"/>
            <a:ext cx="2289423" cy="6261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… на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урслет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983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7862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Участник, наставник, вдохновитель школьной команды в районных мероприятиях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689">
            <a:off x="4084514" y="3390385"/>
            <a:ext cx="3946122" cy="247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9863">
            <a:off x="493495" y="2614134"/>
            <a:ext cx="3760253" cy="288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07704" y="5741977"/>
            <a:ext cx="3435212" cy="5673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Районный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Турслет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059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new\Desktop\Онопко ВН\SDC14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95269"/>
            <a:ext cx="3291726" cy="291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new\Desktop\Онопко ВН\SDC145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/>
          <a:stretch/>
        </p:blipFill>
        <p:spPr bwMode="auto">
          <a:xfrm>
            <a:off x="2699792" y="1700808"/>
            <a:ext cx="3182641" cy="318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38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«Тот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хорош, чьи слова не расходятся с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делом».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Катон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Старший</a:t>
            </a:r>
          </a:p>
        </p:txBody>
      </p:sp>
      <p:pic>
        <p:nvPicPr>
          <p:cNvPr id="6" name="Picture 2" descr="C:\Users\new\Desktop\Онопко ВН\IMG_08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6" y="3688612"/>
            <a:ext cx="3110971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 rot="21268939">
            <a:off x="5097357" y="2982210"/>
            <a:ext cx="3798477" cy="6261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На субботнике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1268939">
            <a:off x="1065751" y="5898781"/>
            <a:ext cx="3435212" cy="6261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Отчет- серьезное дело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686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Классный </a:t>
            </a:r>
            <a:r>
              <a:rPr lang="ru-RU" b="1" dirty="0" smtClean="0">
                <a:solidFill>
                  <a:srgbClr val="FF0000"/>
                </a:solidFill>
              </a:rPr>
              <a:t>руководитель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9 класса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53966"/>
            <a:ext cx="5940152" cy="422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28611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 rot="20796583">
            <a:off x="560724" y="2226822"/>
            <a:ext cx="273630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Почти выпускники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44405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465" y="3326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Душа педагогического коллектива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new\Desktop\Онопко ВН\IMG_58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11582" r="17377"/>
          <a:stretch/>
        </p:blipFill>
        <p:spPr bwMode="auto">
          <a:xfrm>
            <a:off x="179512" y="3706861"/>
            <a:ext cx="3278119" cy="26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ew\Desktop\Онопко ВН\IMG_58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1732"/>
            <a:ext cx="272891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47" y="1556792"/>
            <a:ext cx="4208567" cy="229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 rot="21268939">
            <a:off x="3081976" y="3870563"/>
            <a:ext cx="3435212" cy="6261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Всегда в центре событий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62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Общественная деятельность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0807"/>
            <a:ext cx="2304256" cy="33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825">
            <a:off x="2499365" y="2235006"/>
            <a:ext cx="6521681" cy="213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 rot="21299305">
            <a:off x="2146566" y="5711505"/>
            <a:ext cx="3195092" cy="6533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Выборы Актива школы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7984" y="4293096"/>
            <a:ext cx="3507727" cy="7096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Член народной дружины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611551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7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Награды и поощрения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7" y="1268760"/>
            <a:ext cx="3776005" cy="538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268761"/>
            <a:ext cx="3816425" cy="544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6356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ew\Documents\ШКОЛА\ВР\ГТО\Спортивный клуб\ШСК_КОЛОС_Струговка\Символика\Эмблема_ШСК_Стругов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66388"/>
            <a:ext cx="1296153" cy="130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9" y="1988840"/>
            <a:ext cx="4618856" cy="720080"/>
          </a:xfrm>
        </p:spPr>
        <p:txBody>
          <a:bodyPr/>
          <a:lstStyle/>
          <a:p>
            <a:r>
              <a:rPr lang="ru-RU" dirty="0" smtClean="0"/>
              <a:t>Педагогический стаж: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9" y="260648"/>
            <a:ext cx="86409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8575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Валентина Николаевна Онопко</a:t>
            </a:r>
            <a:endParaRPr lang="ru-RU" sz="4800" b="1" dirty="0">
              <a:ln w="28575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68202"/>
            <a:ext cx="70567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читель физической культуры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218641" y="4293096"/>
            <a:ext cx="5616615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Квалификационная категория:</a:t>
            </a:r>
            <a:endParaRPr lang="ru-RU" dirty="0"/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251527" y="3212976"/>
            <a:ext cx="3024329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Образование:</a:t>
            </a:r>
            <a:endParaRPr lang="ru-RU" dirty="0"/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3134096" y="3284984"/>
            <a:ext cx="6001342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i="1" dirty="0"/>
              <a:t>среднее </a:t>
            </a:r>
            <a:r>
              <a:rPr lang="ru-RU" sz="2400" i="1" dirty="0" smtClean="0"/>
              <a:t>специальное,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/>
              <a:t>Спасское </a:t>
            </a:r>
            <a:r>
              <a:rPr lang="ru-RU" sz="2400" b="1" i="1" dirty="0"/>
              <a:t>педагогическое </a:t>
            </a:r>
            <a:r>
              <a:rPr lang="ru-RU" sz="2400" b="1" i="1" dirty="0" smtClean="0"/>
              <a:t>училище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/>
              <a:t> </a:t>
            </a:r>
            <a:r>
              <a:rPr lang="ru-RU" sz="2000" i="1" dirty="0"/>
              <a:t>по специальности «учитель физической культуры».</a:t>
            </a: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827584" y="2492896"/>
            <a:ext cx="5688632" cy="669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smtClean="0"/>
              <a:t>в </a:t>
            </a:r>
            <a:r>
              <a:rPr lang="ru-RU" sz="2800" dirty="0"/>
              <a:t>данном </a:t>
            </a:r>
            <a:r>
              <a:rPr lang="ru-RU" sz="2800" dirty="0" smtClean="0"/>
              <a:t>учреждении - </a:t>
            </a:r>
            <a:r>
              <a:rPr lang="ru-RU" sz="2800" b="1" dirty="0" smtClean="0"/>
              <a:t>25 </a:t>
            </a:r>
            <a:r>
              <a:rPr lang="ru-RU" sz="2800" dirty="0"/>
              <a:t>лет</a:t>
            </a:r>
            <a:r>
              <a:rPr lang="ru-RU" dirty="0"/>
              <a:t>.</a:t>
            </a: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4762515" y="1988840"/>
            <a:ext cx="1538749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 smtClean="0"/>
              <a:t>25 лет</a:t>
            </a:r>
            <a:endParaRPr lang="ru-RU" b="1" i="1" dirty="0"/>
          </a:p>
        </p:txBody>
      </p:sp>
      <p:sp>
        <p:nvSpPr>
          <p:cNvPr id="15" name="Объект 4"/>
          <p:cNvSpPr txBox="1">
            <a:spLocks/>
          </p:cNvSpPr>
          <p:nvPr/>
        </p:nvSpPr>
        <p:spPr>
          <a:xfrm>
            <a:off x="5818847" y="4293096"/>
            <a:ext cx="1538749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 smtClean="0"/>
              <a:t>первая</a:t>
            </a:r>
            <a:endParaRPr lang="ru-RU" b="1" i="1" dirty="0"/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224824" y="5040089"/>
            <a:ext cx="8741629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Руководитель школьного спортивного клуба «КОЛОС»</a:t>
            </a:r>
            <a:endParaRPr lang="ru-RU" sz="2800" dirty="0"/>
          </a:p>
        </p:txBody>
      </p:sp>
      <p:sp>
        <p:nvSpPr>
          <p:cNvPr id="17" name="Объект 4"/>
          <p:cNvSpPr txBox="1">
            <a:spLocks/>
          </p:cNvSpPr>
          <p:nvPr/>
        </p:nvSpPr>
        <p:spPr>
          <a:xfrm>
            <a:off x="247304" y="5729138"/>
            <a:ext cx="8741629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Классный руководитель 9 класса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46" y="1391367"/>
            <a:ext cx="1855787" cy="2154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1041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630" y="332656"/>
            <a:ext cx="8254217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Использование  современных образовательных технологий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Picture 3" descr="C:\Users\new\Desktop\Онопко ВН\DSC04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76" y="4232175"/>
            <a:ext cx="2794814" cy="24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30" y="1600201"/>
            <a:ext cx="8553850" cy="326896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коллективный </a:t>
            </a:r>
            <a:r>
              <a:rPr lang="ru-RU" sz="2800" b="1" dirty="0"/>
              <a:t>способ </a:t>
            </a:r>
            <a:r>
              <a:rPr lang="ru-RU" sz="2800" b="1" dirty="0" smtClean="0"/>
              <a:t>обучения  </a:t>
            </a:r>
          </a:p>
          <a:p>
            <a:r>
              <a:rPr lang="ru-RU" sz="2800" b="1" dirty="0" smtClean="0"/>
              <a:t>игровые технологии</a:t>
            </a:r>
          </a:p>
          <a:p>
            <a:r>
              <a:rPr lang="ru-RU" sz="2800" b="1" dirty="0" err="1" smtClean="0"/>
              <a:t>здоровьесберегающие</a:t>
            </a:r>
            <a:r>
              <a:rPr lang="ru-RU" sz="2800" b="1" dirty="0" smtClean="0"/>
              <a:t> технологии</a:t>
            </a:r>
          </a:p>
          <a:p>
            <a:r>
              <a:rPr lang="ru-RU" sz="2800" b="1" dirty="0" smtClean="0"/>
              <a:t>технологии </a:t>
            </a:r>
            <a:r>
              <a:rPr lang="ru-RU" sz="2800" b="1" dirty="0"/>
              <a:t>активного </a:t>
            </a:r>
            <a:r>
              <a:rPr lang="ru-RU" sz="2800" b="1" dirty="0" smtClean="0"/>
              <a:t>обучения </a:t>
            </a:r>
          </a:p>
          <a:p>
            <a:r>
              <a:rPr lang="ru-RU" sz="2800" b="1" dirty="0" smtClean="0"/>
              <a:t>технология </a:t>
            </a:r>
            <a:r>
              <a:rPr lang="ru-RU" sz="2800" b="1" dirty="0"/>
              <a:t>дифференцированного </a:t>
            </a:r>
            <a:r>
              <a:rPr lang="ru-RU" sz="2800" b="1" dirty="0" smtClean="0"/>
              <a:t> </a:t>
            </a:r>
            <a:r>
              <a:rPr lang="en-US" sz="2800" b="1" dirty="0" err="1" smtClean="0"/>
              <a:t>развити</a:t>
            </a:r>
            <a:r>
              <a:rPr lang="ru-RU" sz="2800" b="1" dirty="0" smtClean="0"/>
              <a:t>я</a:t>
            </a:r>
            <a:r>
              <a:rPr lang="en-US" sz="2800" b="1" dirty="0" smtClean="0"/>
              <a:t> </a:t>
            </a:r>
            <a:r>
              <a:rPr lang="en-US" sz="2800" b="1" dirty="0"/>
              <a:t>физических </a:t>
            </a:r>
            <a:r>
              <a:rPr lang="ru-RU" sz="2800" b="1" dirty="0" smtClean="0"/>
              <a:t> </a:t>
            </a:r>
            <a:r>
              <a:rPr lang="en-US" sz="2800" b="1" dirty="0" smtClean="0"/>
              <a:t>качеств</a:t>
            </a:r>
            <a:endParaRPr lang="ru-RU" sz="28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46" y="1484784"/>
            <a:ext cx="2699792" cy="188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7"/>
          <a:stretch/>
        </p:blipFill>
        <p:spPr bwMode="auto">
          <a:xfrm>
            <a:off x="338630" y="4688338"/>
            <a:ext cx="2763549" cy="198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979">
            <a:off x="3560258" y="4664974"/>
            <a:ext cx="2365375" cy="205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6062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847">
            <a:off x="6444588" y="1434748"/>
            <a:ext cx="2532707" cy="177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Профессиональное развитие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new\Desktop\Онопко ВН\DSC00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03326"/>
            <a:ext cx="2740173" cy="271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179512" y="1268760"/>
            <a:ext cx="5592902" cy="676672"/>
          </a:xfrm>
        </p:spPr>
        <p:txBody>
          <a:bodyPr/>
          <a:lstStyle/>
          <a:p>
            <a:r>
              <a:rPr lang="ru-RU" b="1" dirty="0"/>
              <a:t>Повышение квалификации 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9552" y="1772250"/>
            <a:ext cx="6336703" cy="1512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курсы по программе </a:t>
            </a:r>
            <a:r>
              <a:rPr lang="ru-RU" sz="2400" b="1" dirty="0" smtClean="0"/>
              <a:t>«Актуальные проблемы физического воспитания в современном образовании в условиях перехода на ФГОС ООО», </a:t>
            </a:r>
            <a:r>
              <a:rPr lang="ru-RU" sz="2400" i="1" dirty="0" smtClean="0"/>
              <a:t>Школа педагогики ДВФУ, </a:t>
            </a:r>
            <a:r>
              <a:rPr lang="ru-RU" sz="2400" dirty="0" smtClean="0"/>
              <a:t> 28.10-16.11. 2014 г.</a:t>
            </a:r>
            <a:endParaRPr lang="ru-RU" sz="24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638487" y="3900487"/>
            <a:ext cx="4756395" cy="824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Тема самообразования:</a:t>
            </a:r>
            <a:endParaRPr lang="ru-RU" b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757023" y="4536829"/>
            <a:ext cx="5112568" cy="1844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«Формирование у учащихся здорового образа жизни через уроки  физкультуры и организацию внеурочной деятельности».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1361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Повышение </a:t>
            </a:r>
            <a:r>
              <a:rPr lang="ru-RU" b="1" dirty="0" smtClean="0">
                <a:solidFill>
                  <a:srgbClr val="FF0000"/>
                </a:solidFill>
              </a:rPr>
              <a:t>педагогического мастерства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15" y="2365790"/>
            <a:ext cx="1874305" cy="246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1289" y="1557379"/>
            <a:ext cx="1761455" cy="251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8" y="3193714"/>
            <a:ext cx="1726172" cy="246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33340" y="2776787"/>
            <a:ext cx="1778169" cy="253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1775717" cy="244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2618" y="3827133"/>
            <a:ext cx="1835121" cy="2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01925" y="4439036"/>
            <a:ext cx="1823589" cy="26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7153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8820">
            <a:off x="561946" y="447366"/>
            <a:ext cx="2219414" cy="316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Вклад </a:t>
            </a:r>
            <a:r>
              <a:rPr lang="ru-RU" b="1" dirty="0">
                <a:solidFill>
                  <a:srgbClr val="FF0000"/>
                </a:solidFill>
              </a:rPr>
              <a:t>в повышение качества образования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320480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участие </a:t>
            </a:r>
            <a:r>
              <a:rPr lang="ru-RU" b="1" dirty="0"/>
              <a:t>в деятельности педагогического совета школы, в работе ШМО «Диалог» и «Классный руководитель</a:t>
            </a:r>
            <a:r>
              <a:rPr lang="ru-RU" b="1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выступления на районном методическом объединении </a:t>
            </a:r>
            <a:r>
              <a:rPr lang="ru-RU" b="1" dirty="0"/>
              <a:t>учителей физической </a:t>
            </a:r>
            <a:r>
              <a:rPr lang="ru-RU" b="1" dirty="0" smtClean="0"/>
              <a:t>культуры :</a:t>
            </a:r>
          </a:p>
          <a:p>
            <a:pPr lvl="1"/>
            <a:r>
              <a:rPr lang="ru-RU" dirty="0" smtClean="0"/>
              <a:t>«Обмен </a:t>
            </a:r>
            <a:r>
              <a:rPr lang="ru-RU" dirty="0"/>
              <a:t>опытом по теме самообразования «Введение современных технологий при проведении подвижных игр</a:t>
            </a:r>
            <a:r>
              <a:rPr lang="ru-RU" dirty="0" smtClean="0"/>
              <a:t>»;</a:t>
            </a:r>
          </a:p>
          <a:p>
            <a:pPr lvl="1"/>
            <a:r>
              <a:rPr lang="ru-RU" dirty="0"/>
              <a:t>с</a:t>
            </a:r>
            <a:r>
              <a:rPr lang="ru-RU" dirty="0" smtClean="0"/>
              <a:t>ообщение </a:t>
            </a:r>
            <a:r>
              <a:rPr lang="ru-RU" dirty="0"/>
              <a:t>по теме «Составление тематического планирования с учетом материально- технической базы образовательного учреждения»</a:t>
            </a:r>
            <a:endParaRPr lang="ru-RU" dirty="0" smtClean="0"/>
          </a:p>
          <a:p>
            <a:r>
              <a:rPr lang="ru-RU" b="1" dirty="0" smtClean="0"/>
              <a:t>открытые </a:t>
            </a:r>
            <a:r>
              <a:rPr lang="ru-RU" b="1" dirty="0"/>
              <a:t>уроки и внеклассные </a:t>
            </a:r>
            <a:r>
              <a:rPr lang="ru-RU" b="1" dirty="0" smtClean="0"/>
              <a:t>мероприятия: </a:t>
            </a:r>
          </a:p>
          <a:p>
            <a:pPr lvl="1"/>
            <a:r>
              <a:rPr lang="ru-RU" dirty="0" smtClean="0"/>
              <a:t>урок </a:t>
            </a:r>
            <a:r>
              <a:rPr lang="ru-RU" dirty="0"/>
              <a:t>физкультуры в 7 классе по теме  «Акробатика. Кувырок вперед, перекат назад, стойка на лопатках (м), кувырок назад в </a:t>
            </a:r>
            <a:r>
              <a:rPr lang="ru-RU" dirty="0" err="1"/>
              <a:t>полушпагат</a:t>
            </a:r>
            <a:r>
              <a:rPr lang="ru-RU" dirty="0"/>
              <a:t> (д</a:t>
            </a:r>
            <a:r>
              <a:rPr lang="ru-RU" dirty="0" smtClean="0"/>
              <a:t>)»</a:t>
            </a:r>
          </a:p>
          <a:p>
            <a:pPr lvl="1"/>
            <a:r>
              <a:rPr lang="ru-RU" dirty="0"/>
              <a:t>урок физкультуры в </a:t>
            </a:r>
            <a:r>
              <a:rPr lang="ru-RU" dirty="0" smtClean="0"/>
              <a:t> 9 </a:t>
            </a:r>
            <a:r>
              <a:rPr lang="ru-RU" dirty="0"/>
              <a:t>классе по теме «Гимнастика. Перестроение из колонны по одному в колонну по два в движении. Прыжок ноги врозь (м.). Прыжок боком (д.)» 18.11.2015 г., </a:t>
            </a:r>
            <a:endParaRPr lang="ru-RU" dirty="0" smtClean="0"/>
          </a:p>
          <a:p>
            <a:pPr lvl="1"/>
            <a:r>
              <a:rPr lang="ru-RU" dirty="0" smtClean="0"/>
              <a:t>внеклассное </a:t>
            </a:r>
            <a:r>
              <a:rPr lang="ru-RU" dirty="0"/>
              <a:t>мероприятие «Веселые старты» среди 6-7 классов, посвященное Дню Матери 26.11.2015 </a:t>
            </a:r>
            <a:r>
              <a:rPr lang="ru-RU" dirty="0" smtClean="0"/>
              <a:t>г.</a:t>
            </a:r>
            <a:endParaRPr lang="ru-RU" dirty="0"/>
          </a:p>
          <a:p>
            <a:r>
              <a:rPr lang="ru-RU" b="1" dirty="0" smtClean="0"/>
              <a:t>публикация разработок </a:t>
            </a:r>
            <a:r>
              <a:rPr lang="ru-RU" b="1" dirty="0"/>
              <a:t>внеклассных мероприятий по физкультуре на образовательных сайтах в сети </a:t>
            </a:r>
            <a:r>
              <a:rPr lang="ru-RU" b="1" dirty="0" smtClean="0"/>
              <a:t>Интернет:</a:t>
            </a:r>
          </a:p>
          <a:p>
            <a:pPr lvl="1"/>
            <a:r>
              <a:rPr lang="ru-RU" dirty="0"/>
              <a:t>Публикация образовательной программы кружка «Чемпион» для 1-4 </a:t>
            </a:r>
            <a:r>
              <a:rPr lang="ru-RU" dirty="0" smtClean="0"/>
              <a:t>классов, Веб-ресурс </a:t>
            </a:r>
            <a:r>
              <a:rPr lang="ru-RU" dirty="0"/>
              <a:t>«</a:t>
            </a:r>
            <a:r>
              <a:rPr lang="ru-RU" dirty="0" err="1"/>
              <a:t>Видеоуроки</a:t>
            </a:r>
            <a:r>
              <a:rPr lang="ru-RU" dirty="0"/>
              <a:t> в сети Интернет</a:t>
            </a:r>
            <a:r>
              <a:rPr lang="ru-RU" dirty="0" smtClean="0"/>
              <a:t>»</a:t>
            </a:r>
          </a:p>
          <a:p>
            <a:pPr lvl="1"/>
            <a:r>
              <a:rPr lang="ru-RU" dirty="0"/>
              <a:t>Публикация внеклассного мероприятия «Спорт – залог здоровья</a:t>
            </a:r>
            <a:r>
              <a:rPr lang="ru-RU" dirty="0" smtClean="0"/>
              <a:t>», </a:t>
            </a:r>
            <a:r>
              <a:rPr lang="ru-RU" dirty="0"/>
              <a:t>Интернет проект «Копилка уроков - сайт для учителей» </a:t>
            </a:r>
            <a:r>
              <a:rPr lang="en-US" dirty="0" err="1"/>
              <a:t>Kopilkaurokov</a:t>
            </a:r>
            <a:r>
              <a:rPr lang="ru-RU" dirty="0"/>
              <a:t>.</a:t>
            </a:r>
            <a:r>
              <a:rPr lang="en-US" dirty="0" err="1" smtClean="0"/>
              <a:t>ru</a:t>
            </a:r>
            <a:endParaRPr lang="ru-RU" dirty="0" smtClean="0"/>
          </a:p>
          <a:p>
            <a:pPr lvl="1"/>
            <a:r>
              <a:rPr lang="ru-RU" dirty="0"/>
              <a:t>Публикация </a:t>
            </a:r>
            <a:r>
              <a:rPr lang="ru-RU" dirty="0" smtClean="0"/>
              <a:t>внеклассного </a:t>
            </a:r>
            <a:r>
              <a:rPr lang="ru-RU" dirty="0"/>
              <a:t>мероприятия «Спортивный рыцарский турнир», </a:t>
            </a:r>
            <a:r>
              <a:rPr lang="ru-RU" dirty="0" smtClean="0"/>
              <a:t>сайт «Конспекты-уроков</a:t>
            </a:r>
            <a:r>
              <a:rPr lang="ru-RU" dirty="0"/>
              <a:t>. </a:t>
            </a:r>
            <a:r>
              <a:rPr lang="ru-RU" dirty="0" smtClean="0"/>
              <a:t>РФ»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8780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9361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Результаты участия школьников в соревнованиях 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(общекомандный зачет)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990154"/>
              </p:ext>
            </p:extLst>
          </p:nvPr>
        </p:nvGraphicFramePr>
        <p:xfrm>
          <a:off x="251520" y="1259101"/>
          <a:ext cx="8640960" cy="5442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5866"/>
                <a:gridCol w="1531253"/>
                <a:gridCol w="2273841"/>
              </a:tblGrid>
              <a:tr h="200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Мероприяти</a:t>
                      </a:r>
                      <a:r>
                        <a:rPr lang="ru-RU" sz="1200" dirty="0">
                          <a:effectLst/>
                        </a:rPr>
                        <a:t>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Результат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</a:tr>
              <a:tr h="471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Муниципальный этап Всероссийских спортивных соревнований  школьников «Президентские состязания» среди сборных команд.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02-03 марта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</a:t>
                      </a:r>
                      <a:r>
                        <a:rPr lang="ru-RU" sz="1200" dirty="0">
                          <a:effectLst/>
                        </a:rPr>
                        <a:t>1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 место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</a:tr>
              <a:tr h="492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Муниципальный этап Всероссийских спортивных соревнований  школьников «Президентские состязания» среди сборных команд.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Февраль,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2012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место в соревнованиях «Веселые старты»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</a:tr>
              <a:tr h="492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Районный слет-фестиваль «Мы - октябрьцы!»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16.11.2012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Диплом за участие в номинации «Мы спортсмены»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</a:tr>
              <a:tr h="656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Муниципальный этап Всероссийских спортивных соревнований  школьников «Президентские состязания» среди сборных команд.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 апреля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общекомандное место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</a:tr>
              <a:tr h="656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Муниципальный этап Всероссийских спортивных соревнований  школьников «Президентские состязания» среди сборных команд.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 апреля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место в </a:t>
                      </a:r>
                      <a:r>
                        <a:rPr lang="ru-RU" sz="1200" dirty="0" smtClean="0">
                          <a:effectLst/>
                        </a:rPr>
                        <a:t>номинации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«Визитная карточка»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</a:tr>
              <a:tr h="656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Муниципальный этап Всероссийских спортивных соревнований  школьников «Президентские состязания» среди сборных команд.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 апреля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место в спортивном многоборье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</a:tr>
              <a:tr h="656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Муниципальный этап Всероссийских спортивных соревнований  школьников «Президентские состязания» среди сборных команд.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 апреля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место в эстафете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</a:tr>
              <a:tr h="656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Муниципальный этап Всероссийских спортивных соревнований  школьников «Президентские состязания» среди сборных команд.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апрель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место в конкурсе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Визитная карточка»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</a:tr>
              <a:tr h="492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Эстафета «Безопасное колесо» в районных командных соревнованиях «Юный друг полиции</a:t>
                      </a:r>
                      <a:r>
                        <a:rPr lang="ru-RU" sz="1200" dirty="0" smtClean="0">
                          <a:effectLst/>
                        </a:rPr>
                        <a:t>» ,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Медицинская </a:t>
                      </a:r>
                      <a:r>
                        <a:rPr lang="ru-RU" sz="1200" dirty="0">
                          <a:effectLst/>
                        </a:rPr>
                        <a:t>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октябрь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</a:t>
                      </a:r>
                      <a:r>
                        <a:rPr lang="ru-RU" sz="1200" dirty="0">
                          <a:effectLst/>
                        </a:rPr>
                        <a:t>5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место в конкурсе «Медицинская подготовка»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893" marR="4489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4367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Результаты участия учащихся в соревнованиях (личный зачет)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893635"/>
              </p:ext>
            </p:extLst>
          </p:nvPr>
        </p:nvGraphicFramePr>
        <p:xfrm>
          <a:off x="251520" y="1772816"/>
          <a:ext cx="8640960" cy="4803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/>
                <a:gridCol w="1656184"/>
                <a:gridCol w="864096"/>
                <a:gridCol w="3029179"/>
                <a:gridCol w="1939373"/>
              </a:tblGrid>
              <a:tr h="328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Учебный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Фамилия, имя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учащегося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Результат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</a:tr>
              <a:tr h="85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</a:t>
                      </a:r>
                      <a:r>
                        <a:rPr lang="ru-RU" sz="1200">
                          <a:effectLst/>
                        </a:rPr>
                        <a:t>1-</a:t>
                      </a:r>
                      <a:r>
                        <a:rPr lang="en-US" sz="1200">
                          <a:effectLst/>
                        </a:rPr>
                        <a:t>201</a:t>
                      </a: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Бражкина Алёна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Муниципальный этап Всероссийских спортивных соревнований  школьников «Президентские состязания» среди сборных команд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Лучший результат в соревнованиях «Поднимание туловища из положения лежа»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</a:tr>
              <a:tr h="445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</a:t>
                      </a:r>
                      <a:r>
                        <a:rPr lang="ru-RU" sz="1200">
                          <a:effectLst/>
                        </a:rPr>
                        <a:t>3</a:t>
                      </a:r>
                      <a:r>
                        <a:rPr lang="en-US" sz="1200">
                          <a:effectLst/>
                        </a:rPr>
                        <a:t>–</a:t>
                      </a:r>
                      <a:r>
                        <a:rPr lang="ru-RU" sz="12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01</a:t>
                      </a: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Псарева Валерия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Районная предметная олимпиада по физкультуре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место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</a:tr>
              <a:tr h="85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</a:t>
                      </a:r>
                      <a:r>
                        <a:rPr lang="ru-RU" sz="1200">
                          <a:effectLst/>
                        </a:rPr>
                        <a:t>3</a:t>
                      </a:r>
                      <a:r>
                        <a:rPr lang="en-US" sz="1200">
                          <a:effectLst/>
                        </a:rPr>
                        <a:t>–201</a:t>
                      </a: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Русанова Елизавета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Муниципальный этап Всероссийских спортивных соревнований  школьников «Президентские состязания» среди сборных команд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место в соревнованиях по бегу на 60 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</a:tr>
              <a:tr h="85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</a:t>
                      </a:r>
                      <a:r>
                        <a:rPr lang="ru-RU" sz="1200">
                          <a:effectLst/>
                        </a:rPr>
                        <a:t>3</a:t>
                      </a:r>
                      <a:r>
                        <a:rPr lang="en-US" sz="1200">
                          <a:effectLst/>
                        </a:rPr>
                        <a:t>–201</a:t>
                      </a: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Бражкина Алёна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Муниципальный этап Всероссийских спортивных соревнований  школьников «Президентские состязания» среди сборных команд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место в соревнованиях по бегу на 60 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</a:tr>
              <a:tr h="1188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2014-2015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Псарева Полина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Муниципальный этап Всероссийских спортивных соревнований  школьников «Президентские состязания» среди сборных команд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место по результатам личного первенства «Легкая атлетика и спортивная гимнастика»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(бег 60 м)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8452" marR="484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3342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new\Desktop\Онопко ВН\IMG_5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7509"/>
            <a:ext cx="3282961" cy="244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new\Desktop\Онопко ВН\IMG_57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1948044" cy="242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new\Desktop\Онопко ВН\IMG_57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2310104" cy="241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new\Desktop\Онопко ВН\IMG_57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90417"/>
            <a:ext cx="2548880" cy="26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19" y="274638"/>
            <a:ext cx="8656762" cy="132947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«Чтобы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хорошим преподавателем, нужно любить то, что преподаешь, и любить тех, кому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преподаешь» .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В.О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Ключевский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4" y="3931969"/>
            <a:ext cx="3224631" cy="219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7095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835</Words>
  <Application>Microsoft Office PowerPoint</Application>
  <PresentationFormat>Экран (4:3)</PresentationFormat>
  <Paragraphs>141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Использование  современных образовательных технологий </vt:lpstr>
      <vt:lpstr>Профессиональное развитие </vt:lpstr>
      <vt:lpstr>Повышение педагогического мастерства </vt:lpstr>
      <vt:lpstr>Вклад в повышение качества образования</vt:lpstr>
      <vt:lpstr>Результаты участия школьников в соревнованиях  (общекомандный зачет) </vt:lpstr>
      <vt:lpstr>Результаты участия учащихся в соревнованиях (личный зачет)</vt:lpstr>
      <vt:lpstr>«Чтобы быть хорошим преподавателем, нужно любить то, что преподаешь, и любить тех, кому преподаешь» . В.О. Ключевский</vt:lpstr>
      <vt:lpstr>Организатор школьных спортивных мероприятий</vt:lpstr>
      <vt:lpstr>Участник, наставник, вдохновитель школьной команды в районных мероприятиях</vt:lpstr>
      <vt:lpstr>«Тот учитель хорош, чьи слова не расходятся с делом». Марк  Катон Старший</vt:lpstr>
      <vt:lpstr>Классный руководитель 9 класса</vt:lpstr>
      <vt:lpstr>Презентация PowerPoint</vt:lpstr>
      <vt:lpstr>Общественная деятельность</vt:lpstr>
      <vt:lpstr>Награды и поощрения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new</cp:lastModifiedBy>
  <cp:revision>31</cp:revision>
  <dcterms:created xsi:type="dcterms:W3CDTF">2016-04-07T13:59:28Z</dcterms:created>
  <dcterms:modified xsi:type="dcterms:W3CDTF">2016-04-08T04:20:58Z</dcterms:modified>
</cp:coreProperties>
</file>